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313" r:id="rId4"/>
    <p:sldId id="327" r:id="rId5"/>
    <p:sldId id="282" r:id="rId6"/>
    <p:sldId id="281" r:id="rId7"/>
    <p:sldId id="258" r:id="rId8"/>
    <p:sldId id="264" r:id="rId9"/>
    <p:sldId id="263" r:id="rId10"/>
    <p:sldId id="317" r:id="rId11"/>
    <p:sldId id="260" r:id="rId12"/>
    <p:sldId id="306" r:id="rId13"/>
    <p:sldId id="298" r:id="rId14"/>
    <p:sldId id="288" r:id="rId15"/>
    <p:sldId id="268" r:id="rId16"/>
    <p:sldId id="283" r:id="rId17"/>
    <p:sldId id="311" r:id="rId18"/>
    <p:sldId id="271" r:id="rId19"/>
    <p:sldId id="284" r:id="rId20"/>
    <p:sldId id="320" r:id="rId21"/>
    <p:sldId id="309" r:id="rId22"/>
    <p:sldId id="301" r:id="rId23"/>
    <p:sldId id="324" r:id="rId24"/>
    <p:sldId id="329" r:id="rId25"/>
    <p:sldId id="330" r:id="rId26"/>
    <p:sldId id="322" r:id="rId27"/>
    <p:sldId id="326" r:id="rId28"/>
    <p:sldId id="323" r:id="rId29"/>
    <p:sldId id="325" r:id="rId30"/>
    <p:sldId id="307" r:id="rId31"/>
    <p:sldId id="27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4" autoAdjust="0"/>
    <p:restoredTop sz="81524" autoAdjust="0"/>
  </p:normalViewPr>
  <p:slideViewPr>
    <p:cSldViewPr snapToGrid="0">
      <p:cViewPr varScale="1">
        <p:scale>
          <a:sx n="90" d="100"/>
          <a:sy n="90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  <dgm:t>
        <a:bodyPr/>
        <a:lstStyle/>
        <a:p>
          <a:endParaRPr lang="el-GR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</dgm:ptLst>
  <dgm:cxnLst>
    <dgm:cxn modelId="{656B1851-13C8-4201-B702-5947529A0870}" type="presOf" srcId="{C7720856-93F0-4CC7-B7FD-2466914A11D4}" destId="{29BB62C3-8DAE-49E7-A154-FB8CDD20BD56}" srcOrd="0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85CFF9-58BF-4369-AC30-562C3FB2A6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537387A-05C8-4B9C-9BCD-6A6FF7C8DC4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ctr"/>
          <a:r>
            <a:rPr lang="el-GR" sz="2400" b="1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ΔΙΑΧΡΟΝΙΚΗ ΑΞΙΟΛΟΓΗΣΗ ΤΩΝ ΜΕΤΑΒΟΛΩΝ ΤΟΥ ΚΛΙΜΑΤΟΣ </a:t>
          </a:r>
        </a:p>
        <a:p>
          <a:pPr algn="ctr"/>
          <a:r>
            <a:rPr lang="el-GR" sz="2400" b="1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ΚΑΙ ΜΕΛΕΤΗ ΤΗΣ ΕΠΙΔΡΑΣΗΣ ΤΟΥ ΑΣΤΙΚΟΥ ΠΡΑΣΙΝΟΥ</a:t>
          </a:r>
          <a:endParaRPr lang="en-US" sz="2400" b="1" dirty="0">
            <a:solidFill>
              <a:schemeClr val="bg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9FFDF-5019-4927-A048-26ED8E9E580A}" type="parTrans" cxnId="{5B5F7A0A-7BA1-4216-B6A2-7B1CAFE0422C}">
      <dgm:prSet/>
      <dgm:spPr/>
      <dgm:t>
        <a:bodyPr/>
        <a:lstStyle/>
        <a:p>
          <a:endParaRPr lang="el-GR"/>
        </a:p>
      </dgm:t>
    </dgm:pt>
    <dgm:pt modelId="{364EB54F-B940-49EF-A425-8DE7323C722B}" type="sibTrans" cxnId="{5B5F7A0A-7BA1-4216-B6A2-7B1CAFE0422C}">
      <dgm:prSet/>
      <dgm:spPr/>
      <dgm:t>
        <a:bodyPr/>
        <a:lstStyle/>
        <a:p>
          <a:endParaRPr lang="el-GR"/>
        </a:p>
      </dgm:t>
    </dgm:pt>
    <dgm:pt modelId="{5F9CC519-D5B6-495E-A7C6-1913F7C9EACB}" type="pres">
      <dgm:prSet presAssocID="{5B85CFF9-58BF-4369-AC30-562C3FB2A6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A110C5F-A0A1-4BA4-B8AF-CA038914F3F4}" type="pres">
      <dgm:prSet presAssocID="{E537387A-05C8-4B9C-9BCD-6A6FF7C8DC49}" presName="parentText" presStyleLbl="node1" presStyleIdx="0" presStyleCnt="1" custScaleX="93249" custLinFactNeighborX="188" custLinFactNeighborY="-773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72A7733-3024-45C7-B1A9-33D96596F80F}" type="presOf" srcId="{5B85CFF9-58BF-4369-AC30-562C3FB2A6A6}" destId="{5F9CC519-D5B6-495E-A7C6-1913F7C9EACB}" srcOrd="0" destOrd="0" presId="urn:microsoft.com/office/officeart/2005/8/layout/vList2"/>
    <dgm:cxn modelId="{5B5F7A0A-7BA1-4216-B6A2-7B1CAFE0422C}" srcId="{5B85CFF9-58BF-4369-AC30-562C3FB2A6A6}" destId="{E537387A-05C8-4B9C-9BCD-6A6FF7C8DC49}" srcOrd="0" destOrd="0" parTransId="{73E9FFDF-5019-4927-A048-26ED8E9E580A}" sibTransId="{364EB54F-B940-49EF-A425-8DE7323C722B}"/>
    <dgm:cxn modelId="{ABD759EF-A4E8-4CA7-A3AD-DA58A90AB855}" type="presOf" srcId="{E537387A-05C8-4B9C-9BCD-6A6FF7C8DC49}" destId="{BA110C5F-A0A1-4BA4-B8AF-CA038914F3F4}" srcOrd="0" destOrd="0" presId="urn:microsoft.com/office/officeart/2005/8/layout/vList2"/>
    <dgm:cxn modelId="{07C27CBF-9C1E-45BC-83B7-76619224BFC1}" type="presParOf" srcId="{5F9CC519-D5B6-495E-A7C6-1913F7C9EACB}" destId="{BA110C5F-A0A1-4BA4-B8AF-CA038914F3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34F87E-1712-4151-B8EB-CC3C3606E615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6BEE05E0-EF85-4E7C-BB6B-6D97121773A7}">
      <dgm:prSet phldrT="[Κείμενο]"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Ε Ρ Γ Α Λ Ε Ι Α</a:t>
          </a:r>
        </a:p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LIFE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GrIn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72F052-D426-45CC-86F5-9E1798C81ACD}" type="parTrans" cxnId="{9D10C31C-1FEE-4F3A-9D2B-BE4F521BC790}">
      <dgm:prSet/>
      <dgm:spPr/>
      <dgm:t>
        <a:bodyPr/>
        <a:lstStyle/>
        <a:p>
          <a:endParaRPr lang="el-GR"/>
        </a:p>
      </dgm:t>
    </dgm:pt>
    <dgm:pt modelId="{83C46F6F-CAF4-4409-A0CD-F1D01013B0CA}" type="sibTrans" cxnId="{9D10C31C-1FEE-4F3A-9D2B-BE4F521BC790}">
      <dgm:prSet/>
      <dgm:spPr/>
      <dgm:t>
        <a:bodyPr/>
        <a:lstStyle/>
        <a:p>
          <a:endParaRPr lang="el-GR"/>
        </a:p>
      </dgm:t>
    </dgm:pt>
    <dgm:pt modelId="{94C80860-E38D-4F63-9A4F-130DCC53301C}">
      <dgm:prSet/>
      <dgm:spPr/>
      <dgm:t>
        <a:bodyPr/>
        <a:lstStyle/>
        <a:p>
          <a:endParaRPr lang="el-GR"/>
        </a:p>
      </dgm:t>
    </dgm:pt>
    <dgm:pt modelId="{0BDD4350-680C-4ACE-A2E5-880AA661018C}" type="parTrans" cxnId="{2ED4EC2B-9CD3-4C7C-8D44-C50362E3A713}">
      <dgm:prSet/>
      <dgm:spPr/>
      <dgm:t>
        <a:bodyPr/>
        <a:lstStyle/>
        <a:p>
          <a:endParaRPr lang="el-GR"/>
        </a:p>
      </dgm:t>
    </dgm:pt>
    <dgm:pt modelId="{5B4FCF22-3528-45C2-96E6-242BE1684F24}" type="sibTrans" cxnId="{2ED4EC2B-9CD3-4C7C-8D44-C50362E3A713}">
      <dgm:prSet/>
      <dgm:spPr/>
      <dgm:t>
        <a:bodyPr/>
        <a:lstStyle/>
        <a:p>
          <a:endParaRPr lang="el-GR"/>
        </a:p>
      </dgm:t>
    </dgm:pt>
    <dgm:pt modelId="{78173421-F211-403C-A4FF-B250DB1ADE43}">
      <dgm:prSet/>
      <dgm:spPr/>
      <dgm:t>
        <a:bodyPr/>
        <a:lstStyle/>
        <a:p>
          <a:endParaRPr lang="el-GR"/>
        </a:p>
      </dgm:t>
    </dgm:pt>
    <dgm:pt modelId="{18D7BB63-60C3-41D2-82CC-9E22147D3438}" type="parTrans" cxnId="{EBAB79B4-6280-49FB-A105-7B7DFBD76C4E}">
      <dgm:prSet/>
      <dgm:spPr/>
      <dgm:t>
        <a:bodyPr/>
        <a:lstStyle/>
        <a:p>
          <a:endParaRPr lang="el-GR"/>
        </a:p>
      </dgm:t>
    </dgm:pt>
    <dgm:pt modelId="{B0B78B42-6801-4277-8D3A-14C7E626673F}" type="sibTrans" cxnId="{EBAB79B4-6280-49FB-A105-7B7DFBD76C4E}">
      <dgm:prSet/>
      <dgm:spPr/>
      <dgm:t>
        <a:bodyPr/>
        <a:lstStyle/>
        <a:p>
          <a:endParaRPr lang="el-GR"/>
        </a:p>
      </dgm:t>
    </dgm:pt>
    <dgm:pt modelId="{016D52EA-7254-4A97-B77C-D9DB7A6F31E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διαχείριση ΧΑΠ </a:t>
          </a:r>
          <a:endParaRPr lang="el-GR" sz="2000" dirty="0">
            <a:solidFill>
              <a:srgbClr val="FF0000"/>
            </a:solidFill>
          </a:endParaRPr>
        </a:p>
      </dgm:t>
    </dgm:pt>
    <dgm:pt modelId="{52C88A2E-6483-49BE-9021-E98C5D01381D}" type="parTrans" cxnId="{30BA2BAC-D72A-4319-BF82-EA570B047A5A}">
      <dgm:prSet/>
      <dgm:spPr/>
      <dgm:t>
        <a:bodyPr/>
        <a:lstStyle/>
        <a:p>
          <a:endParaRPr lang="el-GR"/>
        </a:p>
      </dgm:t>
    </dgm:pt>
    <dgm:pt modelId="{5DC4CC13-CCB6-44E6-AF3C-0287E2B7B633}" type="sibTrans" cxnId="{30BA2BAC-D72A-4319-BF82-EA570B047A5A}">
      <dgm:prSet/>
      <dgm:spPr/>
      <dgm:t>
        <a:bodyPr/>
        <a:lstStyle/>
        <a:p>
          <a:endParaRPr lang="el-GR"/>
        </a:p>
      </dgm:t>
    </dgm:pt>
    <dgm:pt modelId="{AE5FC3E6-2559-40FB-AC2F-A82A3EE20EE1}">
      <dgm:prSet custT="1"/>
      <dgm:spPr/>
      <dgm:t>
        <a:bodyPr/>
        <a:lstStyle/>
        <a:p>
          <a:r>
            <a:rPr lang="el-GR" sz="20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Προσδιορισμός του 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ισχύοντος 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Νο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μ</a:t>
          </a:r>
          <a:r>
            <a:rPr lang="el-GR" sz="2000" b="1" spc="-1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ού</a:t>
          </a:r>
          <a:r>
            <a:rPr lang="el-GR" sz="2000" b="1" spc="18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αι</a:t>
          </a:r>
          <a:r>
            <a:rPr lang="el-GR" sz="2000" b="1" spc="18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spc="-1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α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</a:t>
          </a:r>
          <a:r>
            <a:rPr lang="el-GR" sz="2000" b="1" spc="-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σ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τι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ού πλαισίου</a:t>
          </a:r>
          <a:endParaRPr lang="el-GR" sz="2000" dirty="0">
            <a:solidFill>
              <a:srgbClr val="FF0000"/>
            </a:solidFill>
          </a:endParaRPr>
        </a:p>
      </dgm:t>
    </dgm:pt>
    <dgm:pt modelId="{04F2F3B5-EC53-4FC5-AC88-8B4C880D5540}" type="parTrans" cxnId="{F2D238E9-EE66-46D1-B392-7CA030528417}">
      <dgm:prSet/>
      <dgm:spPr/>
      <dgm:t>
        <a:bodyPr/>
        <a:lstStyle/>
        <a:p>
          <a:endParaRPr lang="el-GR"/>
        </a:p>
      </dgm:t>
    </dgm:pt>
    <dgm:pt modelId="{BE454A47-5919-430D-9FC4-E7BA5ED5FAF5}" type="sibTrans" cxnId="{F2D238E9-EE66-46D1-B392-7CA030528417}">
      <dgm:prSet/>
      <dgm:spPr/>
      <dgm:t>
        <a:bodyPr/>
        <a:lstStyle/>
        <a:p>
          <a:endParaRPr lang="el-GR"/>
        </a:p>
      </dgm:t>
    </dgm:pt>
    <dgm:pt modelId="{BA6C6A34-E8CE-4D80-B2EF-BC42939F3B0F}">
      <dgm:prSet custT="1"/>
      <dgm:spPr/>
      <dgm:t>
        <a:bodyPr/>
        <a:lstStyle/>
        <a:p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Συνεργατικής</a:t>
          </a:r>
          <a:r>
            <a:rPr lang="en-US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Πλατφόρμας</a:t>
          </a:r>
        </a:p>
      </dgm:t>
    </dgm:pt>
    <dgm:pt modelId="{B1700776-7955-4EAF-B1D4-0170FFB55BBF}" type="parTrans" cxnId="{60D22A98-36C5-4910-AEE0-47ECCBD75B30}">
      <dgm:prSet/>
      <dgm:spPr/>
      <dgm:t>
        <a:bodyPr/>
        <a:lstStyle/>
        <a:p>
          <a:endParaRPr lang="el-GR"/>
        </a:p>
      </dgm:t>
    </dgm:pt>
    <dgm:pt modelId="{7EB4BC58-FAB9-4776-B24E-6FFDF012D993}" type="sibTrans" cxnId="{60D22A98-36C5-4910-AEE0-47ECCBD75B30}">
      <dgm:prSet/>
      <dgm:spPr/>
      <dgm:t>
        <a:bodyPr/>
        <a:lstStyle/>
        <a:p>
          <a:endParaRPr lang="el-GR"/>
        </a:p>
      </dgm:t>
    </dgm:pt>
    <dgm:pt modelId="{33B87FD5-CADD-4661-8EB0-2AD28EED1A02}" type="pres">
      <dgm:prSet presAssocID="{2334F87E-1712-4151-B8EB-CC3C3606E6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AEC8F4C-5771-4465-8951-3642112309BE}" type="pres">
      <dgm:prSet presAssocID="{6BEE05E0-EF85-4E7C-BB6B-6D97121773A7}" presName="centerShape" presStyleLbl="node0" presStyleIdx="0" presStyleCnt="1" custScaleX="134088" custLinFactNeighborX="799" custLinFactNeighborY="-999"/>
      <dgm:spPr/>
      <dgm:t>
        <a:bodyPr/>
        <a:lstStyle/>
        <a:p>
          <a:endParaRPr lang="el-GR"/>
        </a:p>
      </dgm:t>
    </dgm:pt>
    <dgm:pt modelId="{60B32C82-7D1F-462D-8142-CC7ED95B476A}" type="pres">
      <dgm:prSet presAssocID="{016D52EA-7254-4A97-B77C-D9DB7A6F31EF}" presName="node" presStyleLbl="node1" presStyleIdx="0" presStyleCnt="3" custScaleX="141710" custScaleY="11835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D48DC-2736-401E-94AF-765BDE350FC0}" type="pres">
      <dgm:prSet presAssocID="{016D52EA-7254-4A97-B77C-D9DB7A6F31EF}" presName="dummy" presStyleCnt="0"/>
      <dgm:spPr/>
    </dgm:pt>
    <dgm:pt modelId="{53197F9C-680C-4C5C-9ECC-80586BD191BB}" type="pres">
      <dgm:prSet presAssocID="{5DC4CC13-CCB6-44E6-AF3C-0287E2B7B633}" presName="sibTrans" presStyleLbl="sibTrans2D1" presStyleIdx="0" presStyleCnt="3" custScaleX="121014" custScaleY="111118" custLinFactNeighborX="4342" custLinFactNeighborY="-3126"/>
      <dgm:spPr/>
      <dgm:t>
        <a:bodyPr/>
        <a:lstStyle/>
        <a:p>
          <a:endParaRPr lang="el-GR"/>
        </a:p>
      </dgm:t>
    </dgm:pt>
    <dgm:pt modelId="{191844C2-9D29-4D42-8882-FEDE76C296E4}" type="pres">
      <dgm:prSet presAssocID="{BA6C6A34-E8CE-4D80-B2EF-BC42939F3B0F}" presName="node" presStyleLbl="node1" presStyleIdx="1" presStyleCnt="3" custScaleX="171458" custRadScaleRad="108573" custRadScaleInc="-1012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90241F7-9BE8-444D-A1D4-0BAE126090AF}" type="pres">
      <dgm:prSet presAssocID="{BA6C6A34-E8CE-4D80-B2EF-BC42939F3B0F}" presName="dummy" presStyleCnt="0"/>
      <dgm:spPr/>
    </dgm:pt>
    <dgm:pt modelId="{98434CF1-6F31-4575-AE19-B26A02A4BEF2}" type="pres">
      <dgm:prSet presAssocID="{7EB4BC58-FAB9-4776-B24E-6FFDF012D993}" presName="sibTrans" presStyleLbl="sibTrans2D1" presStyleIdx="1" presStyleCnt="3" custLinFactNeighborX="-521" custLinFactNeighborY="-695"/>
      <dgm:spPr/>
      <dgm:t>
        <a:bodyPr/>
        <a:lstStyle/>
        <a:p>
          <a:endParaRPr lang="el-GR"/>
        </a:p>
      </dgm:t>
    </dgm:pt>
    <dgm:pt modelId="{31DAFEB0-C32A-42D7-93F0-87D067BF43F9}" type="pres">
      <dgm:prSet presAssocID="{AE5FC3E6-2559-40FB-AC2F-A82A3EE20EE1}" presName="node" presStyleLbl="node1" presStyleIdx="2" presStyleCnt="3" custScaleX="161229" custScaleY="133096" custRadScaleRad="111918" custRadScaleInc="661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4CCBB1-66F8-48BD-BB80-92F42EA84E6F}" type="pres">
      <dgm:prSet presAssocID="{AE5FC3E6-2559-40FB-AC2F-A82A3EE20EE1}" presName="dummy" presStyleCnt="0"/>
      <dgm:spPr/>
    </dgm:pt>
    <dgm:pt modelId="{B41D6A25-C998-47D8-8BF1-9FF8D19E3E70}" type="pres">
      <dgm:prSet presAssocID="{BE454A47-5919-430D-9FC4-E7BA5ED5FAF5}" presName="sibTrans" presStyleLbl="sibTrans2D1" presStyleIdx="2" presStyleCnt="3" custLinFactNeighborX="-11810" custLinFactNeighborY="-7990"/>
      <dgm:spPr/>
      <dgm:t>
        <a:bodyPr/>
        <a:lstStyle/>
        <a:p>
          <a:endParaRPr lang="el-GR"/>
        </a:p>
      </dgm:t>
    </dgm:pt>
  </dgm:ptLst>
  <dgm:cxnLst>
    <dgm:cxn modelId="{2407E7FF-157C-4AD3-9547-89AE7DB24721}" type="presOf" srcId="{6BEE05E0-EF85-4E7C-BB6B-6D97121773A7}" destId="{0AEC8F4C-5771-4465-8951-3642112309BE}" srcOrd="0" destOrd="0" presId="urn:microsoft.com/office/officeart/2005/8/layout/radial6"/>
    <dgm:cxn modelId="{0CEE9910-CA42-44EF-BD7E-A45E2140D4D5}" type="presOf" srcId="{BA6C6A34-E8CE-4D80-B2EF-BC42939F3B0F}" destId="{191844C2-9D29-4D42-8882-FEDE76C296E4}" srcOrd="0" destOrd="0" presId="urn:microsoft.com/office/officeart/2005/8/layout/radial6"/>
    <dgm:cxn modelId="{2ED4EC2B-9CD3-4C7C-8D44-C50362E3A713}" srcId="{2334F87E-1712-4151-B8EB-CC3C3606E615}" destId="{94C80860-E38D-4F63-9A4F-130DCC53301C}" srcOrd="1" destOrd="0" parTransId="{0BDD4350-680C-4ACE-A2E5-880AA661018C}" sibTransId="{5B4FCF22-3528-45C2-96E6-242BE1684F24}"/>
    <dgm:cxn modelId="{60D22A98-36C5-4910-AEE0-47ECCBD75B30}" srcId="{6BEE05E0-EF85-4E7C-BB6B-6D97121773A7}" destId="{BA6C6A34-E8CE-4D80-B2EF-BC42939F3B0F}" srcOrd="1" destOrd="0" parTransId="{B1700776-7955-4EAF-B1D4-0170FFB55BBF}" sibTransId="{7EB4BC58-FAB9-4776-B24E-6FFDF012D993}"/>
    <dgm:cxn modelId="{F2D238E9-EE66-46D1-B392-7CA030528417}" srcId="{6BEE05E0-EF85-4E7C-BB6B-6D97121773A7}" destId="{AE5FC3E6-2559-40FB-AC2F-A82A3EE20EE1}" srcOrd="2" destOrd="0" parTransId="{04F2F3B5-EC53-4FC5-AC88-8B4C880D5540}" sibTransId="{BE454A47-5919-430D-9FC4-E7BA5ED5FAF5}"/>
    <dgm:cxn modelId="{30BA2BAC-D72A-4319-BF82-EA570B047A5A}" srcId="{6BEE05E0-EF85-4E7C-BB6B-6D97121773A7}" destId="{016D52EA-7254-4A97-B77C-D9DB7A6F31EF}" srcOrd="0" destOrd="0" parTransId="{52C88A2E-6483-49BE-9021-E98C5D01381D}" sibTransId="{5DC4CC13-CCB6-44E6-AF3C-0287E2B7B633}"/>
    <dgm:cxn modelId="{34A1AD87-430B-4AD1-BA64-39B5F6CABBF1}" type="presOf" srcId="{AE5FC3E6-2559-40FB-AC2F-A82A3EE20EE1}" destId="{31DAFEB0-C32A-42D7-93F0-87D067BF43F9}" srcOrd="0" destOrd="0" presId="urn:microsoft.com/office/officeart/2005/8/layout/radial6"/>
    <dgm:cxn modelId="{E7C4C6C0-CB51-4FF3-A382-335C34EB7186}" type="presOf" srcId="{7EB4BC58-FAB9-4776-B24E-6FFDF012D993}" destId="{98434CF1-6F31-4575-AE19-B26A02A4BEF2}" srcOrd="0" destOrd="0" presId="urn:microsoft.com/office/officeart/2005/8/layout/radial6"/>
    <dgm:cxn modelId="{FE65E788-3BA5-44C4-BD78-6E8C5C15D1C8}" type="presOf" srcId="{016D52EA-7254-4A97-B77C-D9DB7A6F31EF}" destId="{60B32C82-7D1F-462D-8142-CC7ED95B476A}" srcOrd="0" destOrd="0" presId="urn:microsoft.com/office/officeart/2005/8/layout/radial6"/>
    <dgm:cxn modelId="{F8DCC6F0-E171-4067-9A93-F1B0D798933B}" type="presOf" srcId="{2334F87E-1712-4151-B8EB-CC3C3606E615}" destId="{33B87FD5-CADD-4661-8EB0-2AD28EED1A02}" srcOrd="0" destOrd="0" presId="urn:microsoft.com/office/officeart/2005/8/layout/radial6"/>
    <dgm:cxn modelId="{EBAB79B4-6280-49FB-A105-7B7DFBD76C4E}" srcId="{2334F87E-1712-4151-B8EB-CC3C3606E615}" destId="{78173421-F211-403C-A4FF-B250DB1ADE43}" srcOrd="2" destOrd="0" parTransId="{18D7BB63-60C3-41D2-82CC-9E22147D3438}" sibTransId="{B0B78B42-6801-4277-8D3A-14C7E626673F}"/>
    <dgm:cxn modelId="{9D10C31C-1FEE-4F3A-9D2B-BE4F521BC790}" srcId="{2334F87E-1712-4151-B8EB-CC3C3606E615}" destId="{6BEE05E0-EF85-4E7C-BB6B-6D97121773A7}" srcOrd="0" destOrd="0" parTransId="{D472F052-D426-45CC-86F5-9E1798C81ACD}" sibTransId="{83C46F6F-CAF4-4409-A0CD-F1D01013B0CA}"/>
    <dgm:cxn modelId="{947529EC-B1D6-4C09-9F1D-3844DF233FA7}" type="presOf" srcId="{5DC4CC13-CCB6-44E6-AF3C-0287E2B7B633}" destId="{53197F9C-680C-4C5C-9ECC-80586BD191BB}" srcOrd="0" destOrd="0" presId="urn:microsoft.com/office/officeart/2005/8/layout/radial6"/>
    <dgm:cxn modelId="{306517C5-0770-4ACA-9A16-B20CA13701F3}" type="presOf" srcId="{BE454A47-5919-430D-9FC4-E7BA5ED5FAF5}" destId="{B41D6A25-C998-47D8-8BF1-9FF8D19E3E70}" srcOrd="0" destOrd="0" presId="urn:microsoft.com/office/officeart/2005/8/layout/radial6"/>
    <dgm:cxn modelId="{F7AD2ABF-DA45-44BE-B7A4-FDDE33F977B8}" type="presParOf" srcId="{33B87FD5-CADD-4661-8EB0-2AD28EED1A02}" destId="{0AEC8F4C-5771-4465-8951-3642112309BE}" srcOrd="0" destOrd="0" presId="urn:microsoft.com/office/officeart/2005/8/layout/radial6"/>
    <dgm:cxn modelId="{BAA3C83D-89CD-4DC7-8A52-169043A20A41}" type="presParOf" srcId="{33B87FD5-CADD-4661-8EB0-2AD28EED1A02}" destId="{60B32C82-7D1F-462D-8142-CC7ED95B476A}" srcOrd="1" destOrd="0" presId="urn:microsoft.com/office/officeart/2005/8/layout/radial6"/>
    <dgm:cxn modelId="{4CE82373-20E7-4376-993A-4EBAD2913244}" type="presParOf" srcId="{33B87FD5-CADD-4661-8EB0-2AD28EED1A02}" destId="{79CD48DC-2736-401E-94AF-765BDE350FC0}" srcOrd="2" destOrd="0" presId="urn:microsoft.com/office/officeart/2005/8/layout/radial6"/>
    <dgm:cxn modelId="{901D0CA4-8674-4A54-A0E7-2FECE3BC9441}" type="presParOf" srcId="{33B87FD5-CADD-4661-8EB0-2AD28EED1A02}" destId="{53197F9C-680C-4C5C-9ECC-80586BD191BB}" srcOrd="3" destOrd="0" presId="urn:microsoft.com/office/officeart/2005/8/layout/radial6"/>
    <dgm:cxn modelId="{E807AE78-489A-4695-9E4A-141852B6BC5F}" type="presParOf" srcId="{33B87FD5-CADD-4661-8EB0-2AD28EED1A02}" destId="{191844C2-9D29-4D42-8882-FEDE76C296E4}" srcOrd="4" destOrd="0" presId="urn:microsoft.com/office/officeart/2005/8/layout/radial6"/>
    <dgm:cxn modelId="{470B836A-E43F-449E-BF2C-47383A18A14E}" type="presParOf" srcId="{33B87FD5-CADD-4661-8EB0-2AD28EED1A02}" destId="{290241F7-9BE8-444D-A1D4-0BAE126090AF}" srcOrd="5" destOrd="0" presId="urn:microsoft.com/office/officeart/2005/8/layout/radial6"/>
    <dgm:cxn modelId="{39873FF7-E56E-4477-8576-AE6F3E3447FC}" type="presParOf" srcId="{33B87FD5-CADD-4661-8EB0-2AD28EED1A02}" destId="{98434CF1-6F31-4575-AE19-B26A02A4BEF2}" srcOrd="6" destOrd="0" presId="urn:microsoft.com/office/officeart/2005/8/layout/radial6"/>
    <dgm:cxn modelId="{469D6B9F-779A-4D16-8EA1-1EEF623AB6E2}" type="presParOf" srcId="{33B87FD5-CADD-4661-8EB0-2AD28EED1A02}" destId="{31DAFEB0-C32A-42D7-93F0-87D067BF43F9}" srcOrd="7" destOrd="0" presId="urn:microsoft.com/office/officeart/2005/8/layout/radial6"/>
    <dgm:cxn modelId="{2A841686-C40C-45FC-9EB3-0A651FA05144}" type="presParOf" srcId="{33B87FD5-CADD-4661-8EB0-2AD28EED1A02}" destId="{FF4CCBB1-66F8-48BD-BB80-92F42EA84E6F}" srcOrd="8" destOrd="0" presId="urn:microsoft.com/office/officeart/2005/8/layout/radial6"/>
    <dgm:cxn modelId="{1C8155DF-7090-40DB-8BB8-99F1E3905F20}" type="presParOf" srcId="{33B87FD5-CADD-4661-8EB0-2AD28EED1A02}" destId="{B41D6A25-C998-47D8-8BF1-9FF8D19E3E7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DE6554-0A8D-4EA8-872D-AAED292DAF8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7B7089-4523-4F2E-8D11-ED8BC6F67803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200000"/>
            </a:lnSpc>
          </a:pPr>
          <a:r>
            <a:rPr lang="el-GR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Αστικού Πρασίνου</a:t>
          </a:r>
          <a:r>
            <a:rPr lang="el-GR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200000"/>
            </a:lnSpc>
          </a:pPr>
          <a:r>
            <a:rPr lang="el-GR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σε επίπεδο Δήμου</a:t>
          </a:r>
          <a:endParaRPr lang="el-GR" sz="1800" dirty="0">
            <a:solidFill>
              <a:srgbClr val="FF0000"/>
            </a:solidFill>
          </a:endParaRPr>
        </a:p>
      </dgm:t>
    </dgm:pt>
    <dgm:pt modelId="{825C1FDF-0DD3-45F4-B270-2796E5453422}" type="parTrans" cxnId="{2C5B58C1-B946-4131-9200-55627CAE7FF6}">
      <dgm:prSet/>
      <dgm:spPr/>
      <dgm:t>
        <a:bodyPr/>
        <a:lstStyle/>
        <a:p>
          <a:endParaRPr lang="el-GR"/>
        </a:p>
      </dgm:t>
    </dgm:pt>
    <dgm:pt modelId="{387F597A-EFAA-4E33-AC41-02AAA9879562}" type="sibTrans" cxnId="{2C5B58C1-B946-4131-9200-55627CAE7FF6}">
      <dgm:prSet/>
      <dgm:spPr/>
      <dgm:t>
        <a:bodyPr/>
        <a:lstStyle/>
        <a:p>
          <a:endParaRPr lang="el-GR"/>
        </a:p>
      </dgm:t>
    </dgm:pt>
    <dgm:pt modelId="{EA7DB544-3209-4C85-A16A-D1B27CD9AB1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l-GR" sz="18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Δημιουργία συστήματος </a:t>
          </a:r>
        </a:p>
        <a:p>
          <a:pPr>
            <a:lnSpc>
              <a:spcPct val="150000"/>
            </a:lnSpc>
          </a:pPr>
          <a:r>
            <a:rPr lang="el-GR" sz="1800" b="1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δεικτών/κριτηρίων</a:t>
          </a:r>
          <a:r>
            <a:rPr lang="el-GR" sz="18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σε σχέση</a:t>
          </a:r>
        </a:p>
        <a:p>
          <a:pPr>
            <a:lnSpc>
              <a:spcPct val="150000"/>
            </a:lnSpc>
          </a:pPr>
          <a:r>
            <a:rPr lang="el-GR" sz="18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με την κλιματική αλλαγή</a:t>
          </a:r>
          <a:endParaRPr lang="el-GR" sz="1800" dirty="0">
            <a:solidFill>
              <a:schemeClr val="bg1"/>
            </a:solidFill>
          </a:endParaRPr>
        </a:p>
      </dgm:t>
    </dgm:pt>
    <dgm:pt modelId="{1FDDCDFF-C63E-4EE4-B617-D0DEB718E0E5}" type="parTrans" cxnId="{7105EAC2-6362-45BE-912A-0A44320EB0DB}">
      <dgm:prSet/>
      <dgm:spPr/>
      <dgm:t>
        <a:bodyPr/>
        <a:lstStyle/>
        <a:p>
          <a:endParaRPr lang="el-GR"/>
        </a:p>
      </dgm:t>
    </dgm:pt>
    <dgm:pt modelId="{41C03C92-E054-413D-AD49-83AE3E321A75}" type="sibTrans" cxnId="{7105EAC2-6362-45BE-912A-0A44320EB0DB}">
      <dgm:prSet/>
      <dgm:spPr/>
      <dgm:t>
        <a:bodyPr/>
        <a:lstStyle/>
        <a:p>
          <a:endParaRPr lang="el-GR"/>
        </a:p>
      </dgm:t>
    </dgm:pt>
    <dgm:pt modelId="{454A1469-4A7C-4843-B584-C7B8B9AA243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l-GR" sz="18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Προδιαγραφές σύνταξης</a:t>
          </a:r>
          <a:r>
            <a:rPr lang="el-GR" sz="18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l-GR" sz="1800" dirty="0">
            <a:solidFill>
              <a:srgbClr val="FF0000"/>
            </a:solidFill>
          </a:endParaRPr>
        </a:p>
      </dgm:t>
    </dgm:pt>
    <dgm:pt modelId="{772F8308-8395-49FC-B07F-9CE6734FA484}" type="sibTrans" cxnId="{F818FFFE-482E-49BD-BAFF-22071118E0C5}">
      <dgm:prSet custScaleX="113191" custScaleY="108820"/>
      <dgm:spPr/>
      <dgm:t>
        <a:bodyPr/>
        <a:lstStyle/>
        <a:p>
          <a:endParaRPr lang="el-GR"/>
        </a:p>
      </dgm:t>
    </dgm:pt>
    <dgm:pt modelId="{282FD967-CCEB-47FB-97FD-DAB0F13674FF}" type="parTrans" cxnId="{F818FFFE-482E-49BD-BAFF-22071118E0C5}">
      <dgm:prSet/>
      <dgm:spPr/>
      <dgm:t>
        <a:bodyPr/>
        <a:lstStyle/>
        <a:p>
          <a:endParaRPr lang="el-GR"/>
        </a:p>
      </dgm:t>
    </dgm:pt>
    <dgm:pt modelId="{B504DC60-F568-4782-A135-1F522047B0C3}" type="pres">
      <dgm:prSet presAssocID="{1CDE6554-0A8D-4EA8-872D-AAED292DAF8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5354EC9-B43C-4A5E-97FE-FF9F4EBD7C1D}" type="pres">
      <dgm:prSet presAssocID="{1CDE6554-0A8D-4EA8-872D-AAED292DAF8D}" presName="wedge1" presStyleLbl="node1" presStyleIdx="0" presStyleCnt="3" custLinFactNeighborX="419" custLinFactNeighborY="660"/>
      <dgm:spPr/>
      <dgm:t>
        <a:bodyPr/>
        <a:lstStyle/>
        <a:p>
          <a:endParaRPr lang="el-GR"/>
        </a:p>
      </dgm:t>
    </dgm:pt>
    <dgm:pt modelId="{1F54F81F-18FB-4C3C-945C-DFE732BBFC66}" type="pres">
      <dgm:prSet presAssocID="{1CDE6554-0A8D-4EA8-872D-AAED292DAF8D}" presName="dummy1a" presStyleCnt="0"/>
      <dgm:spPr/>
    </dgm:pt>
    <dgm:pt modelId="{F2072093-9F4A-4466-A5BC-3F2D391CDF3E}" type="pres">
      <dgm:prSet presAssocID="{1CDE6554-0A8D-4EA8-872D-AAED292DAF8D}" presName="dummy1b" presStyleCnt="0"/>
      <dgm:spPr/>
    </dgm:pt>
    <dgm:pt modelId="{76D45949-50C6-426F-AC83-2C754CF8DCA8}" type="pres">
      <dgm:prSet presAssocID="{1CDE6554-0A8D-4EA8-872D-AAED292DAF8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A95161-A42D-4782-AC0B-1D2B6FD0CD11}" type="pres">
      <dgm:prSet presAssocID="{1CDE6554-0A8D-4EA8-872D-AAED292DAF8D}" presName="wedge2" presStyleLbl="node1" presStyleIdx="1" presStyleCnt="3" custScaleX="112256" custScaleY="107229" custLinFactNeighborX="683" custLinFactNeighborY="-341"/>
      <dgm:spPr/>
      <dgm:t>
        <a:bodyPr/>
        <a:lstStyle/>
        <a:p>
          <a:endParaRPr lang="el-GR"/>
        </a:p>
      </dgm:t>
    </dgm:pt>
    <dgm:pt modelId="{29E8587A-6240-4489-8C51-A16930C51EFA}" type="pres">
      <dgm:prSet presAssocID="{1CDE6554-0A8D-4EA8-872D-AAED292DAF8D}" presName="dummy2a" presStyleCnt="0"/>
      <dgm:spPr/>
    </dgm:pt>
    <dgm:pt modelId="{4CE8F14D-8FC7-43F6-AA78-8BEC778C279E}" type="pres">
      <dgm:prSet presAssocID="{1CDE6554-0A8D-4EA8-872D-AAED292DAF8D}" presName="dummy2b" presStyleCnt="0"/>
      <dgm:spPr/>
    </dgm:pt>
    <dgm:pt modelId="{EB74C5DC-BD21-4E27-B173-D73EC3B99F7F}" type="pres">
      <dgm:prSet presAssocID="{1CDE6554-0A8D-4EA8-872D-AAED292DAF8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E6E700-B0D1-4EFC-8729-4D8AF604BF6E}" type="pres">
      <dgm:prSet presAssocID="{1CDE6554-0A8D-4EA8-872D-AAED292DAF8D}" presName="wedge3" presStyleLbl="node1" presStyleIdx="2" presStyleCnt="3" custScaleX="112554" custScaleY="96102" custLinFactNeighborX="-688" custLinFactNeighborY="-191"/>
      <dgm:spPr/>
      <dgm:t>
        <a:bodyPr/>
        <a:lstStyle/>
        <a:p>
          <a:endParaRPr lang="el-GR"/>
        </a:p>
      </dgm:t>
    </dgm:pt>
    <dgm:pt modelId="{C879D65C-6922-4A99-A771-EA9295F0363B}" type="pres">
      <dgm:prSet presAssocID="{1CDE6554-0A8D-4EA8-872D-AAED292DAF8D}" presName="dummy3a" presStyleCnt="0"/>
      <dgm:spPr/>
    </dgm:pt>
    <dgm:pt modelId="{51702071-F3A7-41DA-A292-DB6B798CC126}" type="pres">
      <dgm:prSet presAssocID="{1CDE6554-0A8D-4EA8-872D-AAED292DAF8D}" presName="dummy3b" presStyleCnt="0"/>
      <dgm:spPr/>
    </dgm:pt>
    <dgm:pt modelId="{333CE3F1-CC69-4758-8C32-F878F1435240}" type="pres">
      <dgm:prSet presAssocID="{1CDE6554-0A8D-4EA8-872D-AAED292DAF8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6CF50F-0714-49BE-989F-9E29E4FDA74B}" type="pres">
      <dgm:prSet presAssocID="{772F8308-8395-49FC-B07F-9CE6734FA484}" presName="arrowWedge1" presStyleLbl="fgSibTrans2D1" presStyleIdx="0" presStyleCnt="3"/>
      <dgm:spPr>
        <a:solidFill>
          <a:srgbClr val="FF0000"/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DCACEC95-2C17-4555-8473-80BBAED04E6E}" type="pres">
      <dgm:prSet presAssocID="{41C03C92-E054-413D-AD49-83AE3E321A75}" presName="arrowWedge2" presStyleLbl="fgSibTrans2D1" presStyleIdx="1" presStyleCnt="3" custLinFactNeighborX="-1385" custLinFactNeighborY="6423"/>
      <dgm:spPr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ACCECA90-C94C-4EC7-889C-1050E43CF49F}" type="pres">
      <dgm:prSet presAssocID="{387F597A-EFAA-4E33-AC41-02AAA9879562}" presName="arrowWedge3" presStyleLbl="fgSibTrans2D1" presStyleIdx="2" presStyleCnt="3" custLinFactNeighborX="-3032" custLinFactNeighborY="-999"/>
      <dgm:spPr>
        <a:solidFill>
          <a:srgbClr val="FF0000"/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</dgm:ptLst>
  <dgm:cxnLst>
    <dgm:cxn modelId="{5ECD3E63-7C8E-4EC1-954C-AE182F1DCBC3}" type="presOf" srcId="{AF7B7089-4523-4F2E-8D11-ED8BC6F67803}" destId="{D6E6E700-B0D1-4EFC-8729-4D8AF604BF6E}" srcOrd="0" destOrd="0" presId="urn:microsoft.com/office/officeart/2005/8/layout/cycle8"/>
    <dgm:cxn modelId="{7105EAC2-6362-45BE-912A-0A44320EB0DB}" srcId="{1CDE6554-0A8D-4EA8-872D-AAED292DAF8D}" destId="{EA7DB544-3209-4C85-A16A-D1B27CD9AB15}" srcOrd="1" destOrd="0" parTransId="{1FDDCDFF-C63E-4EE4-B617-D0DEB718E0E5}" sibTransId="{41C03C92-E054-413D-AD49-83AE3E321A75}"/>
    <dgm:cxn modelId="{F818FFFE-482E-49BD-BAFF-22071118E0C5}" srcId="{1CDE6554-0A8D-4EA8-872D-AAED292DAF8D}" destId="{454A1469-4A7C-4843-B584-C7B8B9AA243A}" srcOrd="0" destOrd="0" parTransId="{282FD967-CCEB-47FB-97FD-DAB0F13674FF}" sibTransId="{772F8308-8395-49FC-B07F-9CE6734FA484}"/>
    <dgm:cxn modelId="{318B4F2C-794A-4EDE-87E8-9466BCDA674C}" type="presOf" srcId="{AF7B7089-4523-4F2E-8D11-ED8BC6F67803}" destId="{333CE3F1-CC69-4758-8C32-F878F1435240}" srcOrd="1" destOrd="0" presId="urn:microsoft.com/office/officeart/2005/8/layout/cycle8"/>
    <dgm:cxn modelId="{7CECB1C5-3B34-47A6-A038-51EA55E757B7}" type="presOf" srcId="{EA7DB544-3209-4C85-A16A-D1B27CD9AB15}" destId="{EB74C5DC-BD21-4E27-B173-D73EC3B99F7F}" srcOrd="1" destOrd="0" presId="urn:microsoft.com/office/officeart/2005/8/layout/cycle8"/>
    <dgm:cxn modelId="{4E953E24-BE44-42C2-9A41-895F71652851}" type="presOf" srcId="{454A1469-4A7C-4843-B584-C7B8B9AA243A}" destId="{B5354EC9-B43C-4A5E-97FE-FF9F4EBD7C1D}" srcOrd="0" destOrd="0" presId="urn:microsoft.com/office/officeart/2005/8/layout/cycle8"/>
    <dgm:cxn modelId="{CA1EF670-197B-4041-A134-4CB09572E519}" type="presOf" srcId="{454A1469-4A7C-4843-B584-C7B8B9AA243A}" destId="{76D45949-50C6-426F-AC83-2C754CF8DCA8}" srcOrd="1" destOrd="0" presId="urn:microsoft.com/office/officeart/2005/8/layout/cycle8"/>
    <dgm:cxn modelId="{AA68F1FB-3EDD-4EC4-B848-717F9456EA0D}" type="presOf" srcId="{1CDE6554-0A8D-4EA8-872D-AAED292DAF8D}" destId="{B504DC60-F568-4782-A135-1F522047B0C3}" srcOrd="0" destOrd="0" presId="urn:microsoft.com/office/officeart/2005/8/layout/cycle8"/>
    <dgm:cxn modelId="{2C5B58C1-B946-4131-9200-55627CAE7FF6}" srcId="{1CDE6554-0A8D-4EA8-872D-AAED292DAF8D}" destId="{AF7B7089-4523-4F2E-8D11-ED8BC6F67803}" srcOrd="2" destOrd="0" parTransId="{825C1FDF-0DD3-45F4-B270-2796E5453422}" sibTransId="{387F597A-EFAA-4E33-AC41-02AAA9879562}"/>
    <dgm:cxn modelId="{09EAA33C-0F92-4AE3-B660-E2CC7327BA9D}" type="presOf" srcId="{EA7DB544-3209-4C85-A16A-D1B27CD9AB15}" destId="{D8A95161-A42D-4782-AC0B-1D2B6FD0CD11}" srcOrd="0" destOrd="0" presId="urn:microsoft.com/office/officeart/2005/8/layout/cycle8"/>
    <dgm:cxn modelId="{962EC312-B53B-473A-9CF8-44B6034F5DB5}" type="presParOf" srcId="{B504DC60-F568-4782-A135-1F522047B0C3}" destId="{B5354EC9-B43C-4A5E-97FE-FF9F4EBD7C1D}" srcOrd="0" destOrd="0" presId="urn:microsoft.com/office/officeart/2005/8/layout/cycle8"/>
    <dgm:cxn modelId="{6CB1CF7E-766E-47FA-A983-F695BA307AA0}" type="presParOf" srcId="{B504DC60-F568-4782-A135-1F522047B0C3}" destId="{1F54F81F-18FB-4C3C-945C-DFE732BBFC66}" srcOrd="1" destOrd="0" presId="urn:microsoft.com/office/officeart/2005/8/layout/cycle8"/>
    <dgm:cxn modelId="{5C201C93-E1C6-424C-B158-9C636CCAFCD1}" type="presParOf" srcId="{B504DC60-F568-4782-A135-1F522047B0C3}" destId="{F2072093-9F4A-4466-A5BC-3F2D391CDF3E}" srcOrd="2" destOrd="0" presId="urn:microsoft.com/office/officeart/2005/8/layout/cycle8"/>
    <dgm:cxn modelId="{89BC875D-BF65-4817-8233-CB709F992D22}" type="presParOf" srcId="{B504DC60-F568-4782-A135-1F522047B0C3}" destId="{76D45949-50C6-426F-AC83-2C754CF8DCA8}" srcOrd="3" destOrd="0" presId="urn:microsoft.com/office/officeart/2005/8/layout/cycle8"/>
    <dgm:cxn modelId="{4DAE3A38-EC10-494D-80D8-AFD3B8C9DB3B}" type="presParOf" srcId="{B504DC60-F568-4782-A135-1F522047B0C3}" destId="{D8A95161-A42D-4782-AC0B-1D2B6FD0CD11}" srcOrd="4" destOrd="0" presId="urn:microsoft.com/office/officeart/2005/8/layout/cycle8"/>
    <dgm:cxn modelId="{022677EF-E022-4FCF-A4E3-FBB5D3E0BC51}" type="presParOf" srcId="{B504DC60-F568-4782-A135-1F522047B0C3}" destId="{29E8587A-6240-4489-8C51-A16930C51EFA}" srcOrd="5" destOrd="0" presId="urn:microsoft.com/office/officeart/2005/8/layout/cycle8"/>
    <dgm:cxn modelId="{A841CD39-7AA5-4F6D-969F-09BD4FAE331F}" type="presParOf" srcId="{B504DC60-F568-4782-A135-1F522047B0C3}" destId="{4CE8F14D-8FC7-43F6-AA78-8BEC778C279E}" srcOrd="6" destOrd="0" presId="urn:microsoft.com/office/officeart/2005/8/layout/cycle8"/>
    <dgm:cxn modelId="{E7D0D9A2-B566-4DD8-BB65-3E37B295667B}" type="presParOf" srcId="{B504DC60-F568-4782-A135-1F522047B0C3}" destId="{EB74C5DC-BD21-4E27-B173-D73EC3B99F7F}" srcOrd="7" destOrd="0" presId="urn:microsoft.com/office/officeart/2005/8/layout/cycle8"/>
    <dgm:cxn modelId="{23424BCF-184C-4189-8D2F-6A122595FE40}" type="presParOf" srcId="{B504DC60-F568-4782-A135-1F522047B0C3}" destId="{D6E6E700-B0D1-4EFC-8729-4D8AF604BF6E}" srcOrd="8" destOrd="0" presId="urn:microsoft.com/office/officeart/2005/8/layout/cycle8"/>
    <dgm:cxn modelId="{A27C3C36-7F09-4E4C-814D-A4B1B7A64077}" type="presParOf" srcId="{B504DC60-F568-4782-A135-1F522047B0C3}" destId="{C879D65C-6922-4A99-A771-EA9295F0363B}" srcOrd="9" destOrd="0" presId="urn:microsoft.com/office/officeart/2005/8/layout/cycle8"/>
    <dgm:cxn modelId="{CBD18E10-E3BE-418C-A2E4-818D69049393}" type="presParOf" srcId="{B504DC60-F568-4782-A135-1F522047B0C3}" destId="{51702071-F3A7-41DA-A292-DB6B798CC126}" srcOrd="10" destOrd="0" presId="urn:microsoft.com/office/officeart/2005/8/layout/cycle8"/>
    <dgm:cxn modelId="{3874E5ED-042E-4DEB-A7F7-57597BF853D2}" type="presParOf" srcId="{B504DC60-F568-4782-A135-1F522047B0C3}" destId="{333CE3F1-CC69-4758-8C32-F878F1435240}" srcOrd="11" destOrd="0" presId="urn:microsoft.com/office/officeart/2005/8/layout/cycle8"/>
    <dgm:cxn modelId="{A10C3262-85D5-4D96-A0A1-94BEAF1D31FB}" type="presParOf" srcId="{B504DC60-F568-4782-A135-1F522047B0C3}" destId="{CB6CF50F-0714-49BE-989F-9E29E4FDA74B}" srcOrd="12" destOrd="0" presId="urn:microsoft.com/office/officeart/2005/8/layout/cycle8"/>
    <dgm:cxn modelId="{9334C089-3704-419C-932D-5001B91E6BC8}" type="presParOf" srcId="{B504DC60-F568-4782-A135-1F522047B0C3}" destId="{DCACEC95-2C17-4555-8473-80BBAED04E6E}" srcOrd="13" destOrd="0" presId="urn:microsoft.com/office/officeart/2005/8/layout/cycle8"/>
    <dgm:cxn modelId="{5642A72A-14BD-44FC-8AE7-25B7E242DA54}" type="presParOf" srcId="{B504DC60-F568-4782-A135-1F522047B0C3}" destId="{ACCECA90-C94C-4EC7-889C-1050E43CF49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BB76C2-0767-45B3-8829-4D458BCD427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E244E26-BA9E-4CA0-9854-13ADCB6DF1D9}">
      <dgm:prSet phldrT="[Κείμενο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l-GR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1</a:t>
          </a:r>
          <a:r>
            <a:rPr lang="el-GR" b="1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b="1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7C0E8-3F37-4384-B6BD-991F12588390}" type="parTrans" cxnId="{31139A8C-CCE8-48B3-8F61-5B3910BF2604}">
      <dgm:prSet/>
      <dgm:spPr/>
      <dgm:t>
        <a:bodyPr/>
        <a:lstStyle/>
        <a:p>
          <a:endParaRPr lang="el-GR"/>
        </a:p>
      </dgm:t>
    </dgm:pt>
    <dgm:pt modelId="{06943972-58D8-4ACA-98E1-A23B94116F6C}" type="sibTrans" cxnId="{31139A8C-CCE8-48B3-8F61-5B3910BF2604}">
      <dgm:prSet/>
      <dgm:spPr/>
      <dgm:t>
        <a:bodyPr/>
        <a:lstStyle/>
        <a:p>
          <a:endParaRPr lang="el-GR"/>
        </a:p>
      </dgm:t>
    </dgm:pt>
    <dgm:pt modelId="{99EDC7C3-0A33-4F0F-BA1F-039EC5B622C2}">
      <dgm:prSet phldrT="[Κείμενο]"/>
      <dgm:spPr/>
      <dgm:t>
        <a:bodyPr/>
        <a:lstStyle/>
        <a:p>
          <a:r>
            <a:rPr lang="el-GR" dirty="0" smtClean="0">
              <a:latin typeface="Arial" panose="020B0604020202020204" pitchFamily="34" charset="0"/>
              <a:cs typeface="Arial" panose="020B0604020202020204" pitchFamily="34" charset="0"/>
            </a:rPr>
            <a:t>Προετοιμασία του σχεδίου για την προσαρμογή των πόλεων στην κλιματική αλλαγή</a:t>
          </a:r>
          <a:endParaRPr lang="el-GR" dirty="0"/>
        </a:p>
      </dgm:t>
    </dgm:pt>
    <dgm:pt modelId="{DBAC69F1-F77E-41D0-8997-09622358A65B}" type="parTrans" cxnId="{D40EB3EB-3819-41FA-A44C-D720103420BD}">
      <dgm:prSet/>
      <dgm:spPr/>
      <dgm:t>
        <a:bodyPr/>
        <a:lstStyle/>
        <a:p>
          <a:endParaRPr lang="el-GR"/>
        </a:p>
      </dgm:t>
    </dgm:pt>
    <dgm:pt modelId="{BD07639B-4001-4453-A407-8CFE6F7509FD}" type="sibTrans" cxnId="{D40EB3EB-3819-41FA-A44C-D720103420BD}">
      <dgm:prSet/>
      <dgm:spPr/>
      <dgm:t>
        <a:bodyPr/>
        <a:lstStyle/>
        <a:p>
          <a:endParaRPr lang="el-GR"/>
        </a:p>
      </dgm:t>
    </dgm:pt>
    <dgm:pt modelId="{F56AEA21-17D7-4624-BB7F-B0DE35B9D161}">
      <dgm:prSet phldrT="[Κείμενο]"/>
      <dgm:spPr/>
      <dgm:t>
        <a:bodyPr/>
        <a:lstStyle/>
        <a:p>
          <a:r>
            <a:rPr lang="el-GR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Βήμα 4 </a:t>
          </a:r>
          <a:endParaRPr lang="el-GR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1E703-735D-4AF1-BA93-25146801FDCF}" type="parTrans" cxnId="{A16CAD5A-4653-41DD-9580-96CBB16487F5}">
      <dgm:prSet/>
      <dgm:spPr/>
      <dgm:t>
        <a:bodyPr/>
        <a:lstStyle/>
        <a:p>
          <a:endParaRPr lang="el-GR"/>
        </a:p>
      </dgm:t>
    </dgm:pt>
    <dgm:pt modelId="{6B02123D-B9BC-42C3-9919-5B647D3A57AB}" type="sibTrans" cxnId="{A16CAD5A-4653-41DD-9580-96CBB16487F5}">
      <dgm:prSet/>
      <dgm:spPr/>
      <dgm:t>
        <a:bodyPr/>
        <a:lstStyle/>
        <a:p>
          <a:endParaRPr lang="el-GR"/>
        </a:p>
      </dgm:t>
    </dgm:pt>
    <dgm:pt modelId="{6FF4E905-6E0A-4093-A002-E36FCACDCAC8}">
      <dgm:prSet phldrT="[Κείμενο]"/>
      <dgm:spPr/>
      <dgm:t>
        <a:bodyPr/>
        <a:lstStyle/>
        <a:p>
          <a:r>
            <a:rPr lang="el-GR" dirty="0" smtClean="0">
              <a:latin typeface="Arial" panose="020B0604020202020204" pitchFamily="34" charset="0"/>
              <a:cs typeface="Arial" panose="020B0604020202020204" pitchFamily="34" charset="0"/>
            </a:rPr>
            <a:t>Αξιολόγηση των μέσων και μέτρων για την προσαρμογή</a:t>
          </a:r>
          <a:endParaRPr lang="el-GR" dirty="0"/>
        </a:p>
      </dgm:t>
    </dgm:pt>
    <dgm:pt modelId="{94182AA3-BF49-4D61-A534-02D8A152B667}" type="parTrans" cxnId="{2EAC3530-54E7-4FBE-AF3A-30C4D3860392}">
      <dgm:prSet/>
      <dgm:spPr/>
      <dgm:t>
        <a:bodyPr/>
        <a:lstStyle/>
        <a:p>
          <a:endParaRPr lang="el-GR"/>
        </a:p>
      </dgm:t>
    </dgm:pt>
    <dgm:pt modelId="{A96D35C7-D816-4363-B760-03D651C0AB66}" type="sibTrans" cxnId="{2EAC3530-54E7-4FBE-AF3A-30C4D3860392}">
      <dgm:prSet/>
      <dgm:spPr/>
      <dgm:t>
        <a:bodyPr/>
        <a:lstStyle/>
        <a:p>
          <a:endParaRPr lang="el-GR"/>
        </a:p>
      </dgm:t>
    </dgm:pt>
    <dgm:pt modelId="{95244C2B-790D-47DF-A0AC-B0B1155E8D72}">
      <dgm:prSet phldrT="[Κείμενο]" custT="1"/>
      <dgm:spPr/>
      <dgm:t>
        <a:bodyPr/>
        <a:lstStyle/>
        <a:p>
          <a:r>
            <a:rPr lang="el-GR" sz="1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Βήμα 6</a:t>
          </a:r>
          <a:r>
            <a:rPr lang="el-GR" sz="15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71A77-3080-4586-B9DB-3718D64C0B80}" type="parTrans" cxnId="{68C066A9-2F2A-4DE1-A673-9CD27F7B48E6}">
      <dgm:prSet/>
      <dgm:spPr/>
      <dgm:t>
        <a:bodyPr/>
        <a:lstStyle/>
        <a:p>
          <a:endParaRPr lang="el-GR"/>
        </a:p>
      </dgm:t>
    </dgm:pt>
    <dgm:pt modelId="{03353EFC-CBF4-4C64-898E-F2E5E35B8183}" type="sibTrans" cxnId="{68C066A9-2F2A-4DE1-A673-9CD27F7B48E6}">
      <dgm:prSet/>
      <dgm:spPr/>
      <dgm:t>
        <a:bodyPr/>
        <a:lstStyle/>
        <a:p>
          <a:endParaRPr lang="el-GR"/>
        </a:p>
      </dgm:t>
    </dgm:pt>
    <dgm:pt modelId="{433467D5-0DCA-45C7-84A1-7A7B220DD876}">
      <dgm:prSet phldrT="[Κείμενο]"/>
      <dgm:spPr/>
      <dgm:t>
        <a:bodyPr/>
        <a:lstStyle/>
        <a:p>
          <a:r>
            <a:rPr lang="el-GR" dirty="0" smtClean="0">
              <a:latin typeface="Arial" panose="020B0604020202020204" pitchFamily="34" charset="0"/>
              <a:cs typeface="Arial" panose="020B0604020202020204" pitchFamily="34" charset="0"/>
            </a:rPr>
            <a:t>Παρακολούθηση και αξιολόγηση της προσαρμογής</a:t>
          </a:r>
          <a:endParaRPr lang="el-GR" dirty="0"/>
        </a:p>
      </dgm:t>
    </dgm:pt>
    <dgm:pt modelId="{D16F9F28-C5D9-4215-884C-B0657B216FA1}" type="parTrans" cxnId="{2F2EE4D6-9A84-47A6-B352-D30FE1AFE129}">
      <dgm:prSet/>
      <dgm:spPr/>
      <dgm:t>
        <a:bodyPr/>
        <a:lstStyle/>
        <a:p>
          <a:endParaRPr lang="el-GR"/>
        </a:p>
      </dgm:t>
    </dgm:pt>
    <dgm:pt modelId="{D9CC8C54-96A7-4E1C-B8F0-0773C059378D}" type="sibTrans" cxnId="{2F2EE4D6-9A84-47A6-B352-D30FE1AFE129}">
      <dgm:prSet/>
      <dgm:spPr/>
      <dgm:t>
        <a:bodyPr/>
        <a:lstStyle/>
        <a:p>
          <a:endParaRPr lang="el-GR"/>
        </a:p>
      </dgm:t>
    </dgm:pt>
    <dgm:pt modelId="{17137BCD-E3E1-4F59-A642-925026B93A28}">
      <dgm:prSet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l-GR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3</a:t>
          </a:r>
          <a:endParaRPr lang="el-GR" dirty="0">
            <a:solidFill>
              <a:srgbClr val="FF0000"/>
            </a:solidFill>
          </a:endParaRPr>
        </a:p>
      </dgm:t>
    </dgm:pt>
    <dgm:pt modelId="{539354BE-E64A-497F-8EFD-7AF8514D6FB6}" type="parTrans" cxnId="{4CD55B3B-9D75-45D2-96C8-AEE31DB64317}">
      <dgm:prSet/>
      <dgm:spPr/>
      <dgm:t>
        <a:bodyPr/>
        <a:lstStyle/>
        <a:p>
          <a:endParaRPr lang="el-GR"/>
        </a:p>
      </dgm:t>
    </dgm:pt>
    <dgm:pt modelId="{A926A1E5-0CB5-4214-9D38-95E1091B4FB0}" type="sibTrans" cxnId="{4CD55B3B-9D75-45D2-96C8-AEE31DB64317}">
      <dgm:prSet/>
      <dgm:spPr/>
      <dgm:t>
        <a:bodyPr/>
        <a:lstStyle/>
        <a:p>
          <a:endParaRPr lang="el-GR"/>
        </a:p>
      </dgm:t>
    </dgm:pt>
    <dgm:pt modelId="{8E5A6895-D5C9-49B6-BC10-ECB29EF633D0}">
      <dgm:prSet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l-GR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5</a:t>
          </a:r>
          <a:endParaRPr lang="el-GR" dirty="0">
            <a:solidFill>
              <a:srgbClr val="FF0000"/>
            </a:solidFill>
          </a:endParaRPr>
        </a:p>
      </dgm:t>
    </dgm:pt>
    <dgm:pt modelId="{4CADB5BA-AAB4-48EC-8732-61817020FDC4}" type="parTrans" cxnId="{208A707F-ADAF-43AD-A8F0-87F77E2EFB8E}">
      <dgm:prSet/>
      <dgm:spPr/>
      <dgm:t>
        <a:bodyPr/>
        <a:lstStyle/>
        <a:p>
          <a:endParaRPr lang="el-GR"/>
        </a:p>
      </dgm:t>
    </dgm:pt>
    <dgm:pt modelId="{B5A66DAE-C576-4EE9-863F-DEED8E7C8C9E}" type="sibTrans" cxnId="{208A707F-ADAF-43AD-A8F0-87F77E2EFB8E}">
      <dgm:prSet/>
      <dgm:spPr/>
      <dgm:t>
        <a:bodyPr/>
        <a:lstStyle/>
        <a:p>
          <a:endParaRPr lang="el-GR"/>
        </a:p>
      </dgm:t>
    </dgm:pt>
    <dgm:pt modelId="{BC690E7B-87CD-4EDB-8E1A-F22317D52EBA}">
      <dgm:prSet/>
      <dgm:spPr>
        <a:solidFill>
          <a:schemeClr val="accent1"/>
        </a:solidFill>
      </dgm:spPr>
      <dgm:t>
        <a:bodyPr/>
        <a:lstStyle/>
        <a:p>
          <a:r>
            <a:rPr lang="el-GR" b="1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2</a:t>
          </a:r>
          <a:endParaRPr lang="el-GR" dirty="0">
            <a:solidFill>
              <a:srgbClr val="FF0000"/>
            </a:solidFill>
          </a:endParaRPr>
        </a:p>
      </dgm:t>
    </dgm:pt>
    <dgm:pt modelId="{A1F09D9E-762A-49A0-B14E-4CFE47CB27CE}" type="parTrans" cxnId="{2A6C5C60-F8B9-4EB1-85B4-61AE5C00EA98}">
      <dgm:prSet/>
      <dgm:spPr/>
      <dgm:t>
        <a:bodyPr/>
        <a:lstStyle/>
        <a:p>
          <a:endParaRPr lang="el-GR"/>
        </a:p>
      </dgm:t>
    </dgm:pt>
    <dgm:pt modelId="{1BDC1979-A00B-4D7A-9122-88AA7E66C6D6}" type="sibTrans" cxnId="{2A6C5C60-F8B9-4EB1-85B4-61AE5C00EA98}">
      <dgm:prSet/>
      <dgm:spPr/>
      <dgm:t>
        <a:bodyPr/>
        <a:lstStyle/>
        <a:p>
          <a:endParaRPr lang="el-GR"/>
        </a:p>
      </dgm:t>
    </dgm:pt>
    <dgm:pt modelId="{A41B09D1-D334-4942-9ED6-853C06419998}">
      <dgm:prSet/>
      <dgm:spPr/>
      <dgm:t>
        <a:bodyPr/>
        <a:lstStyle/>
        <a:p>
          <a:r>
            <a:rPr lang="el-GR" smtClean="0">
              <a:latin typeface="Arial" panose="020B0604020202020204" pitchFamily="34" charset="0"/>
              <a:cs typeface="Arial" panose="020B0604020202020204" pitchFamily="34" charset="0"/>
            </a:rPr>
            <a:t>Αξιολόγηση των κλιματικών συνθηκών και των ευπαθειών</a:t>
          </a:r>
          <a:endParaRPr lang="el-GR"/>
        </a:p>
      </dgm:t>
    </dgm:pt>
    <dgm:pt modelId="{FEC1D5E0-DA98-4453-8B05-012C37DCAF7B}" type="parTrans" cxnId="{3CF7B5EF-3450-4335-BEE9-89CB2B5315F5}">
      <dgm:prSet/>
      <dgm:spPr/>
      <dgm:t>
        <a:bodyPr/>
        <a:lstStyle/>
        <a:p>
          <a:endParaRPr lang="el-GR"/>
        </a:p>
      </dgm:t>
    </dgm:pt>
    <dgm:pt modelId="{AF10AB3A-C10A-4CCA-AFEC-89067A9E2A70}" type="sibTrans" cxnId="{3CF7B5EF-3450-4335-BEE9-89CB2B5315F5}">
      <dgm:prSet/>
      <dgm:spPr/>
      <dgm:t>
        <a:bodyPr/>
        <a:lstStyle/>
        <a:p>
          <a:endParaRPr lang="el-GR"/>
        </a:p>
      </dgm:t>
    </dgm:pt>
    <dgm:pt modelId="{7415A563-9B0A-463D-A11C-01EA3AE73225}">
      <dgm:prSet/>
      <dgm:spPr/>
      <dgm:t>
        <a:bodyPr/>
        <a:lstStyle/>
        <a:p>
          <a:r>
            <a:rPr lang="el-GR" smtClean="0">
              <a:latin typeface="Arial" panose="020B0604020202020204" pitchFamily="34" charset="0"/>
              <a:cs typeface="Arial" panose="020B0604020202020204" pitchFamily="34" charset="0"/>
            </a:rPr>
            <a:t>Προσδιορισμός και επιλογή των μέσων και μέτρων για την προσαρμογή</a:t>
          </a:r>
          <a:endParaRPr lang="el-GR"/>
        </a:p>
      </dgm:t>
    </dgm:pt>
    <dgm:pt modelId="{6D6D0C9F-EA3D-464B-9434-DB4C71D4FC4F}" type="parTrans" cxnId="{5E77195C-FD91-4466-8135-855C89B9563C}">
      <dgm:prSet/>
      <dgm:spPr/>
      <dgm:t>
        <a:bodyPr/>
        <a:lstStyle/>
        <a:p>
          <a:endParaRPr lang="el-GR"/>
        </a:p>
      </dgm:t>
    </dgm:pt>
    <dgm:pt modelId="{3FEC34B9-0E41-4CCE-9EA3-2E4F0ABEE921}" type="sibTrans" cxnId="{5E77195C-FD91-4466-8135-855C89B9563C}">
      <dgm:prSet/>
      <dgm:spPr/>
      <dgm:t>
        <a:bodyPr/>
        <a:lstStyle/>
        <a:p>
          <a:endParaRPr lang="el-GR"/>
        </a:p>
      </dgm:t>
    </dgm:pt>
    <dgm:pt modelId="{2A302C97-9651-4D2F-83F1-F1FC2EDD173B}">
      <dgm:prSet/>
      <dgm:spPr/>
      <dgm:t>
        <a:bodyPr/>
        <a:lstStyle/>
        <a:p>
          <a:r>
            <a:rPr lang="el-GR" smtClean="0">
              <a:latin typeface="Arial" panose="020B0604020202020204" pitchFamily="34" charset="0"/>
              <a:cs typeface="Arial" panose="020B0604020202020204" pitchFamily="34" charset="0"/>
            </a:rPr>
            <a:t>Εφαρμογή της στρατηγικής της προσαρμογής</a:t>
          </a:r>
          <a:endParaRPr lang="el-GR"/>
        </a:p>
      </dgm:t>
    </dgm:pt>
    <dgm:pt modelId="{66432A89-45D0-4D46-ADBB-2A898729E60B}" type="parTrans" cxnId="{04A06FB9-A190-482D-8A8D-D2F7E8564694}">
      <dgm:prSet/>
      <dgm:spPr/>
      <dgm:t>
        <a:bodyPr/>
        <a:lstStyle/>
        <a:p>
          <a:endParaRPr lang="el-GR"/>
        </a:p>
      </dgm:t>
    </dgm:pt>
    <dgm:pt modelId="{A6C86B9B-8B00-48F2-A6D0-3352B59ED4A0}" type="sibTrans" cxnId="{04A06FB9-A190-482D-8A8D-D2F7E8564694}">
      <dgm:prSet/>
      <dgm:spPr/>
      <dgm:t>
        <a:bodyPr/>
        <a:lstStyle/>
        <a:p>
          <a:endParaRPr lang="el-GR"/>
        </a:p>
      </dgm:t>
    </dgm:pt>
    <dgm:pt modelId="{7DEAECC2-2124-4E8A-8D73-DBEF9A71DA6A}" type="pres">
      <dgm:prSet presAssocID="{ADBB76C2-0767-45B3-8829-4D458BCD42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65C3E77-5F84-40E7-94BA-A776834E3C90}" type="pres">
      <dgm:prSet presAssocID="{5E244E26-BA9E-4CA0-9854-13ADCB6DF1D9}" presName="composite" presStyleCnt="0"/>
      <dgm:spPr/>
    </dgm:pt>
    <dgm:pt modelId="{B83E9DDB-8DCB-44FB-BC88-D26AE2025F81}" type="pres">
      <dgm:prSet presAssocID="{5E244E26-BA9E-4CA0-9854-13ADCB6DF1D9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EE99232-A7C0-40F2-AE6E-349BE63A9DBA}" type="pres">
      <dgm:prSet presAssocID="{5E244E26-BA9E-4CA0-9854-13ADCB6DF1D9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A3F975-0CBE-46AA-BC0A-A6A123EE99C7}" type="pres">
      <dgm:prSet presAssocID="{06943972-58D8-4ACA-98E1-A23B94116F6C}" presName="sp" presStyleCnt="0"/>
      <dgm:spPr/>
    </dgm:pt>
    <dgm:pt modelId="{0076D863-289F-46B8-9FCB-EC1C00E7D97D}" type="pres">
      <dgm:prSet presAssocID="{BC690E7B-87CD-4EDB-8E1A-F22317D52EBA}" presName="composite" presStyleCnt="0"/>
      <dgm:spPr/>
    </dgm:pt>
    <dgm:pt modelId="{11879196-4BFD-461E-B805-817C1CF9CEA5}" type="pres">
      <dgm:prSet presAssocID="{BC690E7B-87CD-4EDB-8E1A-F22317D52EBA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C75A91-1857-46B0-80B1-ED4E5F8F51C2}" type="pres">
      <dgm:prSet presAssocID="{BC690E7B-87CD-4EDB-8E1A-F22317D52EBA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759C56-F835-4AE4-863D-175F72E49E1E}" type="pres">
      <dgm:prSet presAssocID="{1BDC1979-A00B-4D7A-9122-88AA7E66C6D6}" presName="sp" presStyleCnt="0"/>
      <dgm:spPr/>
    </dgm:pt>
    <dgm:pt modelId="{C66E9558-2955-487B-BA76-63C5B1DBCE3A}" type="pres">
      <dgm:prSet presAssocID="{17137BCD-E3E1-4F59-A642-925026B93A28}" presName="composite" presStyleCnt="0"/>
      <dgm:spPr/>
    </dgm:pt>
    <dgm:pt modelId="{092FE7B0-56FF-421E-98AA-4C2FF4CD8872}" type="pres">
      <dgm:prSet presAssocID="{17137BCD-E3E1-4F59-A642-925026B93A28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2C1D7F-FAF2-4B3B-A3E4-38DE6D52B2F8}" type="pres">
      <dgm:prSet presAssocID="{17137BCD-E3E1-4F59-A642-925026B93A28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A57B6BD-6979-4920-A90F-0A7E4C32C5B4}" type="pres">
      <dgm:prSet presAssocID="{A926A1E5-0CB5-4214-9D38-95E1091B4FB0}" presName="sp" presStyleCnt="0"/>
      <dgm:spPr/>
    </dgm:pt>
    <dgm:pt modelId="{18E51212-A489-41A4-A2FE-4008ED6D26A6}" type="pres">
      <dgm:prSet presAssocID="{F56AEA21-17D7-4624-BB7F-B0DE35B9D161}" presName="composite" presStyleCnt="0"/>
      <dgm:spPr/>
    </dgm:pt>
    <dgm:pt modelId="{E2C6DABB-6301-4A40-A720-F63B54B2DEF4}" type="pres">
      <dgm:prSet presAssocID="{F56AEA21-17D7-4624-BB7F-B0DE35B9D16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B2920F6-C12B-41B6-BBFE-C4E290F2B08E}" type="pres">
      <dgm:prSet presAssocID="{F56AEA21-17D7-4624-BB7F-B0DE35B9D16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8E4A33-DD16-49D8-8A64-7C5B2DB68E53}" type="pres">
      <dgm:prSet presAssocID="{6B02123D-B9BC-42C3-9919-5B647D3A57AB}" presName="sp" presStyleCnt="0"/>
      <dgm:spPr/>
    </dgm:pt>
    <dgm:pt modelId="{F2B70793-E16F-43E8-8A06-1D9CA08ABE59}" type="pres">
      <dgm:prSet presAssocID="{8E5A6895-D5C9-49B6-BC10-ECB29EF633D0}" presName="composite" presStyleCnt="0"/>
      <dgm:spPr/>
    </dgm:pt>
    <dgm:pt modelId="{1DF5BEAC-D671-4C1F-B469-FD3AE80CA784}" type="pres">
      <dgm:prSet presAssocID="{8E5A6895-D5C9-49B6-BC10-ECB29EF633D0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B49531A-E68A-46A1-8F3D-6A1CCBCB7239}" type="pres">
      <dgm:prSet presAssocID="{8E5A6895-D5C9-49B6-BC10-ECB29EF633D0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705CB1-9AA3-46AE-BBA5-C29A943C350B}" type="pres">
      <dgm:prSet presAssocID="{B5A66DAE-C576-4EE9-863F-DEED8E7C8C9E}" presName="sp" presStyleCnt="0"/>
      <dgm:spPr/>
    </dgm:pt>
    <dgm:pt modelId="{4DF3B07C-E0AA-4C9F-9FF6-43BD784BA2DF}" type="pres">
      <dgm:prSet presAssocID="{95244C2B-790D-47DF-A0AC-B0B1155E8D72}" presName="composite" presStyleCnt="0"/>
      <dgm:spPr/>
    </dgm:pt>
    <dgm:pt modelId="{A89E23CD-FB21-46D8-A026-0ADA81CC8F9A}" type="pres">
      <dgm:prSet presAssocID="{95244C2B-790D-47DF-A0AC-B0B1155E8D72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14EDC3-79B2-422B-A475-7E166F709005}" type="pres">
      <dgm:prSet presAssocID="{95244C2B-790D-47DF-A0AC-B0B1155E8D72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72BE84B-FDE8-449A-851B-176DF70F9FFF}" type="presOf" srcId="{5E244E26-BA9E-4CA0-9854-13ADCB6DF1D9}" destId="{B83E9DDB-8DCB-44FB-BC88-D26AE2025F81}" srcOrd="0" destOrd="0" presId="urn:microsoft.com/office/officeart/2005/8/layout/chevron2"/>
    <dgm:cxn modelId="{EA74BD9A-3EA9-4CB9-9F58-335C9C6C1C3E}" type="presOf" srcId="{6FF4E905-6E0A-4093-A002-E36FCACDCAC8}" destId="{7B2920F6-C12B-41B6-BBFE-C4E290F2B08E}" srcOrd="0" destOrd="0" presId="urn:microsoft.com/office/officeart/2005/8/layout/chevron2"/>
    <dgm:cxn modelId="{2EAC3530-54E7-4FBE-AF3A-30C4D3860392}" srcId="{F56AEA21-17D7-4624-BB7F-B0DE35B9D161}" destId="{6FF4E905-6E0A-4093-A002-E36FCACDCAC8}" srcOrd="0" destOrd="0" parTransId="{94182AA3-BF49-4D61-A534-02D8A152B667}" sibTransId="{A96D35C7-D816-4363-B760-03D651C0AB66}"/>
    <dgm:cxn modelId="{5E77195C-FD91-4466-8135-855C89B9563C}" srcId="{17137BCD-E3E1-4F59-A642-925026B93A28}" destId="{7415A563-9B0A-463D-A11C-01EA3AE73225}" srcOrd="0" destOrd="0" parTransId="{6D6D0C9F-EA3D-464B-9434-DB4C71D4FC4F}" sibTransId="{3FEC34B9-0E41-4CCE-9EA3-2E4F0ABEE921}"/>
    <dgm:cxn modelId="{820B311A-27A0-4ED3-BA57-4157EF66A1C4}" type="presOf" srcId="{7415A563-9B0A-463D-A11C-01EA3AE73225}" destId="{322C1D7F-FAF2-4B3B-A3E4-38DE6D52B2F8}" srcOrd="0" destOrd="0" presId="urn:microsoft.com/office/officeart/2005/8/layout/chevron2"/>
    <dgm:cxn modelId="{A0B1ED99-9FE1-430F-A9FB-4AB2AB2A383B}" type="presOf" srcId="{17137BCD-E3E1-4F59-A642-925026B93A28}" destId="{092FE7B0-56FF-421E-98AA-4C2FF4CD8872}" srcOrd="0" destOrd="0" presId="urn:microsoft.com/office/officeart/2005/8/layout/chevron2"/>
    <dgm:cxn modelId="{BC438179-C341-4C9F-A7D9-B85B2E292487}" type="presOf" srcId="{2A302C97-9651-4D2F-83F1-F1FC2EDD173B}" destId="{3B49531A-E68A-46A1-8F3D-6A1CCBCB7239}" srcOrd="0" destOrd="0" presId="urn:microsoft.com/office/officeart/2005/8/layout/chevron2"/>
    <dgm:cxn modelId="{2F2EE4D6-9A84-47A6-B352-D30FE1AFE129}" srcId="{95244C2B-790D-47DF-A0AC-B0B1155E8D72}" destId="{433467D5-0DCA-45C7-84A1-7A7B220DD876}" srcOrd="0" destOrd="0" parTransId="{D16F9F28-C5D9-4215-884C-B0657B216FA1}" sibTransId="{D9CC8C54-96A7-4E1C-B8F0-0773C059378D}"/>
    <dgm:cxn modelId="{2A6C5C60-F8B9-4EB1-85B4-61AE5C00EA98}" srcId="{ADBB76C2-0767-45B3-8829-4D458BCD4270}" destId="{BC690E7B-87CD-4EDB-8E1A-F22317D52EBA}" srcOrd="1" destOrd="0" parTransId="{A1F09D9E-762A-49A0-B14E-4CFE47CB27CE}" sibTransId="{1BDC1979-A00B-4D7A-9122-88AA7E66C6D6}"/>
    <dgm:cxn modelId="{D40EB3EB-3819-41FA-A44C-D720103420BD}" srcId="{5E244E26-BA9E-4CA0-9854-13ADCB6DF1D9}" destId="{99EDC7C3-0A33-4F0F-BA1F-039EC5B622C2}" srcOrd="0" destOrd="0" parTransId="{DBAC69F1-F77E-41D0-8997-09622358A65B}" sibTransId="{BD07639B-4001-4453-A407-8CFE6F7509FD}"/>
    <dgm:cxn modelId="{96350359-CD36-4C11-82B6-39ECB20B343A}" type="presOf" srcId="{ADBB76C2-0767-45B3-8829-4D458BCD4270}" destId="{7DEAECC2-2124-4E8A-8D73-DBEF9A71DA6A}" srcOrd="0" destOrd="0" presId="urn:microsoft.com/office/officeart/2005/8/layout/chevron2"/>
    <dgm:cxn modelId="{04A06FB9-A190-482D-8A8D-D2F7E8564694}" srcId="{8E5A6895-D5C9-49B6-BC10-ECB29EF633D0}" destId="{2A302C97-9651-4D2F-83F1-F1FC2EDD173B}" srcOrd="0" destOrd="0" parTransId="{66432A89-45D0-4D46-ADBB-2A898729E60B}" sibTransId="{A6C86B9B-8B00-48F2-A6D0-3352B59ED4A0}"/>
    <dgm:cxn modelId="{208A707F-ADAF-43AD-A8F0-87F77E2EFB8E}" srcId="{ADBB76C2-0767-45B3-8829-4D458BCD4270}" destId="{8E5A6895-D5C9-49B6-BC10-ECB29EF633D0}" srcOrd="4" destOrd="0" parTransId="{4CADB5BA-AAB4-48EC-8732-61817020FDC4}" sibTransId="{B5A66DAE-C576-4EE9-863F-DEED8E7C8C9E}"/>
    <dgm:cxn modelId="{4CD55B3B-9D75-45D2-96C8-AEE31DB64317}" srcId="{ADBB76C2-0767-45B3-8829-4D458BCD4270}" destId="{17137BCD-E3E1-4F59-A642-925026B93A28}" srcOrd="2" destOrd="0" parTransId="{539354BE-E64A-497F-8EFD-7AF8514D6FB6}" sibTransId="{A926A1E5-0CB5-4214-9D38-95E1091B4FB0}"/>
    <dgm:cxn modelId="{A6E9C593-987F-406F-8B0C-5FB2C476B874}" type="presOf" srcId="{95244C2B-790D-47DF-A0AC-B0B1155E8D72}" destId="{A89E23CD-FB21-46D8-A026-0ADA81CC8F9A}" srcOrd="0" destOrd="0" presId="urn:microsoft.com/office/officeart/2005/8/layout/chevron2"/>
    <dgm:cxn modelId="{29BD88C3-A4AD-4C09-A201-15DBC7704A25}" type="presOf" srcId="{99EDC7C3-0A33-4F0F-BA1F-039EC5B622C2}" destId="{4EE99232-A7C0-40F2-AE6E-349BE63A9DBA}" srcOrd="0" destOrd="0" presId="urn:microsoft.com/office/officeart/2005/8/layout/chevron2"/>
    <dgm:cxn modelId="{68C066A9-2F2A-4DE1-A673-9CD27F7B48E6}" srcId="{ADBB76C2-0767-45B3-8829-4D458BCD4270}" destId="{95244C2B-790D-47DF-A0AC-B0B1155E8D72}" srcOrd="5" destOrd="0" parTransId="{6FC71A77-3080-4586-B9DB-3718D64C0B80}" sibTransId="{03353EFC-CBF4-4C64-898E-F2E5E35B8183}"/>
    <dgm:cxn modelId="{3CF7B5EF-3450-4335-BEE9-89CB2B5315F5}" srcId="{BC690E7B-87CD-4EDB-8E1A-F22317D52EBA}" destId="{A41B09D1-D334-4942-9ED6-853C06419998}" srcOrd="0" destOrd="0" parTransId="{FEC1D5E0-DA98-4453-8B05-012C37DCAF7B}" sibTransId="{AF10AB3A-C10A-4CCA-AFEC-89067A9E2A70}"/>
    <dgm:cxn modelId="{FE4F739D-06D7-4F53-A1EA-9084AEFDD2CF}" type="presOf" srcId="{F56AEA21-17D7-4624-BB7F-B0DE35B9D161}" destId="{E2C6DABB-6301-4A40-A720-F63B54B2DEF4}" srcOrd="0" destOrd="0" presId="urn:microsoft.com/office/officeart/2005/8/layout/chevron2"/>
    <dgm:cxn modelId="{9082BE21-6F72-4220-A964-C51B6220FCD9}" type="presOf" srcId="{8E5A6895-D5C9-49B6-BC10-ECB29EF633D0}" destId="{1DF5BEAC-D671-4C1F-B469-FD3AE80CA784}" srcOrd="0" destOrd="0" presId="urn:microsoft.com/office/officeart/2005/8/layout/chevron2"/>
    <dgm:cxn modelId="{A16CAD5A-4653-41DD-9580-96CBB16487F5}" srcId="{ADBB76C2-0767-45B3-8829-4D458BCD4270}" destId="{F56AEA21-17D7-4624-BB7F-B0DE35B9D161}" srcOrd="3" destOrd="0" parTransId="{FF01E703-735D-4AF1-BA93-25146801FDCF}" sibTransId="{6B02123D-B9BC-42C3-9919-5B647D3A57AB}"/>
    <dgm:cxn modelId="{68E1CBFE-CE20-4372-A09B-B1D572759088}" type="presOf" srcId="{BC690E7B-87CD-4EDB-8E1A-F22317D52EBA}" destId="{11879196-4BFD-461E-B805-817C1CF9CEA5}" srcOrd="0" destOrd="0" presId="urn:microsoft.com/office/officeart/2005/8/layout/chevron2"/>
    <dgm:cxn modelId="{9D04C63A-9A69-4580-8EC1-28BC1FB31B4B}" type="presOf" srcId="{A41B09D1-D334-4942-9ED6-853C06419998}" destId="{83C75A91-1857-46B0-80B1-ED4E5F8F51C2}" srcOrd="0" destOrd="0" presId="urn:microsoft.com/office/officeart/2005/8/layout/chevron2"/>
    <dgm:cxn modelId="{7FD4CB42-692A-4070-AC7F-9B40CCD55418}" type="presOf" srcId="{433467D5-0DCA-45C7-84A1-7A7B220DD876}" destId="{EF14EDC3-79B2-422B-A475-7E166F709005}" srcOrd="0" destOrd="0" presId="urn:microsoft.com/office/officeart/2005/8/layout/chevron2"/>
    <dgm:cxn modelId="{31139A8C-CCE8-48B3-8F61-5B3910BF2604}" srcId="{ADBB76C2-0767-45B3-8829-4D458BCD4270}" destId="{5E244E26-BA9E-4CA0-9854-13ADCB6DF1D9}" srcOrd="0" destOrd="0" parTransId="{F397C0E8-3F37-4384-B6BD-991F12588390}" sibTransId="{06943972-58D8-4ACA-98E1-A23B94116F6C}"/>
    <dgm:cxn modelId="{9F27363F-5603-4BD9-A130-83E11EBAED33}" type="presParOf" srcId="{7DEAECC2-2124-4E8A-8D73-DBEF9A71DA6A}" destId="{065C3E77-5F84-40E7-94BA-A776834E3C90}" srcOrd="0" destOrd="0" presId="urn:microsoft.com/office/officeart/2005/8/layout/chevron2"/>
    <dgm:cxn modelId="{ABBE594F-2AE7-426D-8D9A-B06ED929B505}" type="presParOf" srcId="{065C3E77-5F84-40E7-94BA-A776834E3C90}" destId="{B83E9DDB-8DCB-44FB-BC88-D26AE2025F81}" srcOrd="0" destOrd="0" presId="urn:microsoft.com/office/officeart/2005/8/layout/chevron2"/>
    <dgm:cxn modelId="{ECA967CC-55B3-44D2-A8D0-2047CF3C2ABF}" type="presParOf" srcId="{065C3E77-5F84-40E7-94BA-A776834E3C90}" destId="{4EE99232-A7C0-40F2-AE6E-349BE63A9DBA}" srcOrd="1" destOrd="0" presId="urn:microsoft.com/office/officeart/2005/8/layout/chevron2"/>
    <dgm:cxn modelId="{C771936D-3110-44BC-A6E4-EC6A66AD6D0C}" type="presParOf" srcId="{7DEAECC2-2124-4E8A-8D73-DBEF9A71DA6A}" destId="{FAA3F975-0CBE-46AA-BC0A-A6A123EE99C7}" srcOrd="1" destOrd="0" presId="urn:microsoft.com/office/officeart/2005/8/layout/chevron2"/>
    <dgm:cxn modelId="{D753F921-0874-4E4C-812A-B42309E98F61}" type="presParOf" srcId="{7DEAECC2-2124-4E8A-8D73-DBEF9A71DA6A}" destId="{0076D863-289F-46B8-9FCB-EC1C00E7D97D}" srcOrd="2" destOrd="0" presId="urn:microsoft.com/office/officeart/2005/8/layout/chevron2"/>
    <dgm:cxn modelId="{4EA495A7-1049-4C15-B68E-F4DE872E07B2}" type="presParOf" srcId="{0076D863-289F-46B8-9FCB-EC1C00E7D97D}" destId="{11879196-4BFD-461E-B805-817C1CF9CEA5}" srcOrd="0" destOrd="0" presId="urn:microsoft.com/office/officeart/2005/8/layout/chevron2"/>
    <dgm:cxn modelId="{CB947E3A-BEB7-4C4D-9D2D-7129D182E0D2}" type="presParOf" srcId="{0076D863-289F-46B8-9FCB-EC1C00E7D97D}" destId="{83C75A91-1857-46B0-80B1-ED4E5F8F51C2}" srcOrd="1" destOrd="0" presId="urn:microsoft.com/office/officeart/2005/8/layout/chevron2"/>
    <dgm:cxn modelId="{8E15ED3D-3A0E-4357-A90E-F487CCD205D2}" type="presParOf" srcId="{7DEAECC2-2124-4E8A-8D73-DBEF9A71DA6A}" destId="{02759C56-F835-4AE4-863D-175F72E49E1E}" srcOrd="3" destOrd="0" presId="urn:microsoft.com/office/officeart/2005/8/layout/chevron2"/>
    <dgm:cxn modelId="{D39E082D-B485-4F39-A765-47B18ACB8E63}" type="presParOf" srcId="{7DEAECC2-2124-4E8A-8D73-DBEF9A71DA6A}" destId="{C66E9558-2955-487B-BA76-63C5B1DBCE3A}" srcOrd="4" destOrd="0" presId="urn:microsoft.com/office/officeart/2005/8/layout/chevron2"/>
    <dgm:cxn modelId="{E201419F-96BE-4AFE-BD21-4305CA31C992}" type="presParOf" srcId="{C66E9558-2955-487B-BA76-63C5B1DBCE3A}" destId="{092FE7B0-56FF-421E-98AA-4C2FF4CD8872}" srcOrd="0" destOrd="0" presId="urn:microsoft.com/office/officeart/2005/8/layout/chevron2"/>
    <dgm:cxn modelId="{EB7EDD2B-2A68-44B1-BE14-A72F0E9949C1}" type="presParOf" srcId="{C66E9558-2955-487B-BA76-63C5B1DBCE3A}" destId="{322C1D7F-FAF2-4B3B-A3E4-38DE6D52B2F8}" srcOrd="1" destOrd="0" presId="urn:microsoft.com/office/officeart/2005/8/layout/chevron2"/>
    <dgm:cxn modelId="{67FD3B0E-8361-4EE4-A265-BD126A112E9F}" type="presParOf" srcId="{7DEAECC2-2124-4E8A-8D73-DBEF9A71DA6A}" destId="{4A57B6BD-6979-4920-A90F-0A7E4C32C5B4}" srcOrd="5" destOrd="0" presId="urn:microsoft.com/office/officeart/2005/8/layout/chevron2"/>
    <dgm:cxn modelId="{48B4CAC4-FCF0-4EBA-A420-8FF5C059A3B9}" type="presParOf" srcId="{7DEAECC2-2124-4E8A-8D73-DBEF9A71DA6A}" destId="{18E51212-A489-41A4-A2FE-4008ED6D26A6}" srcOrd="6" destOrd="0" presId="urn:microsoft.com/office/officeart/2005/8/layout/chevron2"/>
    <dgm:cxn modelId="{33F54D4B-6596-4135-942B-34B3A01F0D59}" type="presParOf" srcId="{18E51212-A489-41A4-A2FE-4008ED6D26A6}" destId="{E2C6DABB-6301-4A40-A720-F63B54B2DEF4}" srcOrd="0" destOrd="0" presId="urn:microsoft.com/office/officeart/2005/8/layout/chevron2"/>
    <dgm:cxn modelId="{9A73C270-EB20-4DDE-8032-F7180CD15BAC}" type="presParOf" srcId="{18E51212-A489-41A4-A2FE-4008ED6D26A6}" destId="{7B2920F6-C12B-41B6-BBFE-C4E290F2B08E}" srcOrd="1" destOrd="0" presId="urn:microsoft.com/office/officeart/2005/8/layout/chevron2"/>
    <dgm:cxn modelId="{77E2AECB-4242-45BE-A3EC-440A8E7488AA}" type="presParOf" srcId="{7DEAECC2-2124-4E8A-8D73-DBEF9A71DA6A}" destId="{DB8E4A33-DD16-49D8-8A64-7C5B2DB68E53}" srcOrd="7" destOrd="0" presId="urn:microsoft.com/office/officeart/2005/8/layout/chevron2"/>
    <dgm:cxn modelId="{5711ABA8-6801-40CC-826C-4165FE39DF82}" type="presParOf" srcId="{7DEAECC2-2124-4E8A-8D73-DBEF9A71DA6A}" destId="{F2B70793-E16F-43E8-8A06-1D9CA08ABE59}" srcOrd="8" destOrd="0" presId="urn:microsoft.com/office/officeart/2005/8/layout/chevron2"/>
    <dgm:cxn modelId="{742B682F-783A-4522-B967-2C99729C620E}" type="presParOf" srcId="{F2B70793-E16F-43E8-8A06-1D9CA08ABE59}" destId="{1DF5BEAC-D671-4C1F-B469-FD3AE80CA784}" srcOrd="0" destOrd="0" presId="urn:microsoft.com/office/officeart/2005/8/layout/chevron2"/>
    <dgm:cxn modelId="{A5A91CC5-6109-4670-9FAA-073F3B2E749B}" type="presParOf" srcId="{F2B70793-E16F-43E8-8A06-1D9CA08ABE59}" destId="{3B49531A-E68A-46A1-8F3D-6A1CCBCB7239}" srcOrd="1" destOrd="0" presId="urn:microsoft.com/office/officeart/2005/8/layout/chevron2"/>
    <dgm:cxn modelId="{A89316A1-AFF7-4163-8531-64A352D87AA6}" type="presParOf" srcId="{7DEAECC2-2124-4E8A-8D73-DBEF9A71DA6A}" destId="{04705CB1-9AA3-46AE-BBA5-C29A943C350B}" srcOrd="9" destOrd="0" presId="urn:microsoft.com/office/officeart/2005/8/layout/chevron2"/>
    <dgm:cxn modelId="{BB72A870-A3A3-43DC-A9F7-7BA9660EC32B}" type="presParOf" srcId="{7DEAECC2-2124-4E8A-8D73-DBEF9A71DA6A}" destId="{4DF3B07C-E0AA-4C9F-9FF6-43BD784BA2DF}" srcOrd="10" destOrd="0" presId="urn:microsoft.com/office/officeart/2005/8/layout/chevron2"/>
    <dgm:cxn modelId="{85CED5F7-2397-400B-B199-1D4DBF0C63E1}" type="presParOf" srcId="{4DF3B07C-E0AA-4C9F-9FF6-43BD784BA2DF}" destId="{A89E23CD-FB21-46D8-A026-0ADA81CC8F9A}" srcOrd="0" destOrd="0" presId="urn:microsoft.com/office/officeart/2005/8/layout/chevron2"/>
    <dgm:cxn modelId="{33DAB20E-CBFD-43CF-BF3A-266736FBBA65}" type="presParOf" srcId="{4DF3B07C-E0AA-4C9F-9FF6-43BD784BA2DF}" destId="{EF14EDC3-79B2-422B-A475-7E166F7090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DE6554-0A8D-4EA8-872D-AAED292DAF8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7B7089-4523-4F2E-8D11-ED8BC6F67803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lnSpc>
              <a:spcPct val="200000"/>
            </a:lnSpc>
          </a:pPr>
          <a:r>
            <a:rPr lang="el-G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Αστικού Πρασίνου</a:t>
          </a:r>
          <a:r>
            <a:rPr lang="el-G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200000"/>
            </a:lnSpc>
          </a:pPr>
          <a:r>
            <a:rPr lang="el-GR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σε επίπεδο Δήμου</a:t>
          </a:r>
          <a:endParaRPr lang="el-GR" sz="1800" dirty="0">
            <a:solidFill>
              <a:schemeClr val="bg1"/>
            </a:solidFill>
          </a:endParaRPr>
        </a:p>
      </dgm:t>
    </dgm:pt>
    <dgm:pt modelId="{825C1FDF-0DD3-45F4-B270-2796E5453422}" type="parTrans" cxnId="{2C5B58C1-B946-4131-9200-55627CAE7FF6}">
      <dgm:prSet/>
      <dgm:spPr/>
      <dgm:t>
        <a:bodyPr/>
        <a:lstStyle/>
        <a:p>
          <a:endParaRPr lang="el-GR"/>
        </a:p>
      </dgm:t>
    </dgm:pt>
    <dgm:pt modelId="{387F597A-EFAA-4E33-AC41-02AAA9879562}" type="sibTrans" cxnId="{2C5B58C1-B946-4131-9200-55627CAE7FF6}">
      <dgm:prSet/>
      <dgm:spPr/>
      <dgm:t>
        <a:bodyPr/>
        <a:lstStyle/>
        <a:p>
          <a:endParaRPr lang="el-GR"/>
        </a:p>
      </dgm:t>
    </dgm:pt>
    <dgm:pt modelId="{EA7DB544-3209-4C85-A16A-D1B27CD9AB1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l-GR" sz="20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Δημιουργία συστήματος </a:t>
          </a:r>
        </a:p>
        <a:p>
          <a:pPr>
            <a:lnSpc>
              <a:spcPct val="150000"/>
            </a:lnSpc>
          </a:pPr>
          <a:r>
            <a:rPr lang="el-GR" sz="2000" b="1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δεικτών/κριτηρίων</a:t>
          </a:r>
          <a:r>
            <a:rPr lang="el-GR" sz="20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σε σχέση</a:t>
          </a:r>
        </a:p>
        <a:p>
          <a:pPr>
            <a:lnSpc>
              <a:spcPct val="150000"/>
            </a:lnSpc>
          </a:pPr>
          <a:r>
            <a:rPr lang="el-GR" sz="20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με την κλιματική αλλαγή</a:t>
          </a:r>
          <a:endParaRPr lang="el-GR" sz="2000" dirty="0">
            <a:solidFill>
              <a:srgbClr val="FF0000"/>
            </a:solidFill>
          </a:endParaRPr>
        </a:p>
      </dgm:t>
    </dgm:pt>
    <dgm:pt modelId="{1FDDCDFF-C63E-4EE4-B617-D0DEB718E0E5}" type="parTrans" cxnId="{7105EAC2-6362-45BE-912A-0A44320EB0DB}">
      <dgm:prSet/>
      <dgm:spPr/>
      <dgm:t>
        <a:bodyPr/>
        <a:lstStyle/>
        <a:p>
          <a:endParaRPr lang="el-GR"/>
        </a:p>
      </dgm:t>
    </dgm:pt>
    <dgm:pt modelId="{41C03C92-E054-413D-AD49-83AE3E321A75}" type="sibTrans" cxnId="{7105EAC2-6362-45BE-912A-0A44320EB0DB}">
      <dgm:prSet/>
      <dgm:spPr/>
      <dgm:t>
        <a:bodyPr/>
        <a:lstStyle/>
        <a:p>
          <a:endParaRPr lang="el-GR"/>
        </a:p>
      </dgm:t>
    </dgm:pt>
    <dgm:pt modelId="{454A1469-4A7C-4843-B584-C7B8B9AA243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l-GR" sz="1800" b="1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Προδιαγραφές σύνταξης</a:t>
          </a:r>
          <a:r>
            <a:rPr lang="el-GR" sz="18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l-GR" sz="1800" dirty="0">
            <a:solidFill>
              <a:schemeClr val="bg1"/>
            </a:solidFill>
          </a:endParaRPr>
        </a:p>
      </dgm:t>
    </dgm:pt>
    <dgm:pt modelId="{772F8308-8395-49FC-B07F-9CE6734FA484}" type="sibTrans" cxnId="{F818FFFE-482E-49BD-BAFF-22071118E0C5}">
      <dgm:prSet custScaleX="113191" custScaleY="108820"/>
      <dgm:spPr/>
      <dgm:t>
        <a:bodyPr/>
        <a:lstStyle/>
        <a:p>
          <a:endParaRPr lang="el-GR"/>
        </a:p>
      </dgm:t>
    </dgm:pt>
    <dgm:pt modelId="{282FD967-CCEB-47FB-97FD-DAB0F13674FF}" type="parTrans" cxnId="{F818FFFE-482E-49BD-BAFF-22071118E0C5}">
      <dgm:prSet/>
      <dgm:spPr/>
      <dgm:t>
        <a:bodyPr/>
        <a:lstStyle/>
        <a:p>
          <a:endParaRPr lang="el-GR"/>
        </a:p>
      </dgm:t>
    </dgm:pt>
    <dgm:pt modelId="{B504DC60-F568-4782-A135-1F522047B0C3}" type="pres">
      <dgm:prSet presAssocID="{1CDE6554-0A8D-4EA8-872D-AAED292DAF8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5354EC9-B43C-4A5E-97FE-FF9F4EBD7C1D}" type="pres">
      <dgm:prSet presAssocID="{1CDE6554-0A8D-4EA8-872D-AAED292DAF8D}" presName="wedge1" presStyleLbl="node1" presStyleIdx="0" presStyleCnt="3" custScaleX="96019" custScaleY="90720" custLinFactNeighborX="419" custLinFactNeighborY="660"/>
      <dgm:spPr/>
      <dgm:t>
        <a:bodyPr/>
        <a:lstStyle/>
        <a:p>
          <a:endParaRPr lang="el-GR"/>
        </a:p>
      </dgm:t>
    </dgm:pt>
    <dgm:pt modelId="{1F54F81F-18FB-4C3C-945C-DFE732BBFC66}" type="pres">
      <dgm:prSet presAssocID="{1CDE6554-0A8D-4EA8-872D-AAED292DAF8D}" presName="dummy1a" presStyleCnt="0"/>
      <dgm:spPr/>
    </dgm:pt>
    <dgm:pt modelId="{F2072093-9F4A-4466-A5BC-3F2D391CDF3E}" type="pres">
      <dgm:prSet presAssocID="{1CDE6554-0A8D-4EA8-872D-AAED292DAF8D}" presName="dummy1b" presStyleCnt="0"/>
      <dgm:spPr/>
    </dgm:pt>
    <dgm:pt modelId="{76D45949-50C6-426F-AC83-2C754CF8DCA8}" type="pres">
      <dgm:prSet presAssocID="{1CDE6554-0A8D-4EA8-872D-AAED292DAF8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A95161-A42D-4782-AC0B-1D2B6FD0CD11}" type="pres">
      <dgm:prSet presAssocID="{1CDE6554-0A8D-4EA8-872D-AAED292DAF8D}" presName="wedge2" presStyleLbl="node1" presStyleIdx="1" presStyleCnt="3" custScaleX="112256" custScaleY="107229" custLinFactNeighborX="683" custLinFactNeighborY="-341"/>
      <dgm:spPr/>
      <dgm:t>
        <a:bodyPr/>
        <a:lstStyle/>
        <a:p>
          <a:endParaRPr lang="el-GR"/>
        </a:p>
      </dgm:t>
    </dgm:pt>
    <dgm:pt modelId="{29E8587A-6240-4489-8C51-A16930C51EFA}" type="pres">
      <dgm:prSet presAssocID="{1CDE6554-0A8D-4EA8-872D-AAED292DAF8D}" presName="dummy2a" presStyleCnt="0"/>
      <dgm:spPr/>
    </dgm:pt>
    <dgm:pt modelId="{4CE8F14D-8FC7-43F6-AA78-8BEC778C279E}" type="pres">
      <dgm:prSet presAssocID="{1CDE6554-0A8D-4EA8-872D-AAED292DAF8D}" presName="dummy2b" presStyleCnt="0"/>
      <dgm:spPr/>
    </dgm:pt>
    <dgm:pt modelId="{EB74C5DC-BD21-4E27-B173-D73EC3B99F7F}" type="pres">
      <dgm:prSet presAssocID="{1CDE6554-0A8D-4EA8-872D-AAED292DAF8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E6E700-B0D1-4EFC-8729-4D8AF604BF6E}" type="pres">
      <dgm:prSet presAssocID="{1CDE6554-0A8D-4EA8-872D-AAED292DAF8D}" presName="wedge3" presStyleLbl="node1" presStyleIdx="2" presStyleCnt="3" custScaleX="115697" custScaleY="101248" custLinFactNeighborX="-688" custLinFactNeighborY="-191"/>
      <dgm:spPr/>
      <dgm:t>
        <a:bodyPr/>
        <a:lstStyle/>
        <a:p>
          <a:endParaRPr lang="el-GR"/>
        </a:p>
      </dgm:t>
    </dgm:pt>
    <dgm:pt modelId="{C879D65C-6922-4A99-A771-EA9295F0363B}" type="pres">
      <dgm:prSet presAssocID="{1CDE6554-0A8D-4EA8-872D-AAED292DAF8D}" presName="dummy3a" presStyleCnt="0"/>
      <dgm:spPr/>
    </dgm:pt>
    <dgm:pt modelId="{51702071-F3A7-41DA-A292-DB6B798CC126}" type="pres">
      <dgm:prSet presAssocID="{1CDE6554-0A8D-4EA8-872D-AAED292DAF8D}" presName="dummy3b" presStyleCnt="0"/>
      <dgm:spPr/>
    </dgm:pt>
    <dgm:pt modelId="{333CE3F1-CC69-4758-8C32-F878F1435240}" type="pres">
      <dgm:prSet presAssocID="{1CDE6554-0A8D-4EA8-872D-AAED292DAF8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6CF50F-0714-49BE-989F-9E29E4FDA74B}" type="pres">
      <dgm:prSet presAssocID="{772F8308-8395-49FC-B07F-9CE6734FA484}" presName="arrowWedge1" presStyleLbl="fgSibTrans2D1" presStyleIdx="0" presStyleCnt="3"/>
      <dgm:spPr>
        <a:solidFill>
          <a:schemeClr val="tx2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DCACEC95-2C17-4555-8473-80BBAED04E6E}" type="pres">
      <dgm:prSet presAssocID="{41C03C92-E054-413D-AD49-83AE3E321A75}" presName="arrowWedge2" presStyleLbl="fgSibTrans2D1" presStyleIdx="1" presStyleCnt="3" custLinFactNeighborX="-1211" custLinFactNeighborY="6287"/>
      <dgm:spPr>
        <a:solidFill>
          <a:srgbClr val="FF0000"/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ACCECA90-C94C-4EC7-889C-1050E43CF49F}" type="pres">
      <dgm:prSet presAssocID="{387F597A-EFAA-4E33-AC41-02AAA9879562}" presName="arrowWedge3" presStyleLbl="fgSibTrans2D1" presStyleIdx="2" presStyleCnt="3" custLinFactNeighborX="-6218" custLinFactNeighborY="-686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</dgm:ptLst>
  <dgm:cxnLst>
    <dgm:cxn modelId="{5ECD3E63-7C8E-4EC1-954C-AE182F1DCBC3}" type="presOf" srcId="{AF7B7089-4523-4F2E-8D11-ED8BC6F67803}" destId="{D6E6E700-B0D1-4EFC-8729-4D8AF604BF6E}" srcOrd="0" destOrd="0" presId="urn:microsoft.com/office/officeart/2005/8/layout/cycle8"/>
    <dgm:cxn modelId="{7105EAC2-6362-45BE-912A-0A44320EB0DB}" srcId="{1CDE6554-0A8D-4EA8-872D-AAED292DAF8D}" destId="{EA7DB544-3209-4C85-A16A-D1B27CD9AB15}" srcOrd="1" destOrd="0" parTransId="{1FDDCDFF-C63E-4EE4-B617-D0DEB718E0E5}" sibTransId="{41C03C92-E054-413D-AD49-83AE3E321A75}"/>
    <dgm:cxn modelId="{F818FFFE-482E-49BD-BAFF-22071118E0C5}" srcId="{1CDE6554-0A8D-4EA8-872D-AAED292DAF8D}" destId="{454A1469-4A7C-4843-B584-C7B8B9AA243A}" srcOrd="0" destOrd="0" parTransId="{282FD967-CCEB-47FB-97FD-DAB0F13674FF}" sibTransId="{772F8308-8395-49FC-B07F-9CE6734FA484}"/>
    <dgm:cxn modelId="{318B4F2C-794A-4EDE-87E8-9466BCDA674C}" type="presOf" srcId="{AF7B7089-4523-4F2E-8D11-ED8BC6F67803}" destId="{333CE3F1-CC69-4758-8C32-F878F1435240}" srcOrd="1" destOrd="0" presId="urn:microsoft.com/office/officeart/2005/8/layout/cycle8"/>
    <dgm:cxn modelId="{7CECB1C5-3B34-47A6-A038-51EA55E757B7}" type="presOf" srcId="{EA7DB544-3209-4C85-A16A-D1B27CD9AB15}" destId="{EB74C5DC-BD21-4E27-B173-D73EC3B99F7F}" srcOrd="1" destOrd="0" presId="urn:microsoft.com/office/officeart/2005/8/layout/cycle8"/>
    <dgm:cxn modelId="{4E953E24-BE44-42C2-9A41-895F71652851}" type="presOf" srcId="{454A1469-4A7C-4843-B584-C7B8B9AA243A}" destId="{B5354EC9-B43C-4A5E-97FE-FF9F4EBD7C1D}" srcOrd="0" destOrd="0" presId="urn:microsoft.com/office/officeart/2005/8/layout/cycle8"/>
    <dgm:cxn modelId="{CA1EF670-197B-4041-A134-4CB09572E519}" type="presOf" srcId="{454A1469-4A7C-4843-B584-C7B8B9AA243A}" destId="{76D45949-50C6-426F-AC83-2C754CF8DCA8}" srcOrd="1" destOrd="0" presId="urn:microsoft.com/office/officeart/2005/8/layout/cycle8"/>
    <dgm:cxn modelId="{AA68F1FB-3EDD-4EC4-B848-717F9456EA0D}" type="presOf" srcId="{1CDE6554-0A8D-4EA8-872D-AAED292DAF8D}" destId="{B504DC60-F568-4782-A135-1F522047B0C3}" srcOrd="0" destOrd="0" presId="urn:microsoft.com/office/officeart/2005/8/layout/cycle8"/>
    <dgm:cxn modelId="{2C5B58C1-B946-4131-9200-55627CAE7FF6}" srcId="{1CDE6554-0A8D-4EA8-872D-AAED292DAF8D}" destId="{AF7B7089-4523-4F2E-8D11-ED8BC6F67803}" srcOrd="2" destOrd="0" parTransId="{825C1FDF-0DD3-45F4-B270-2796E5453422}" sibTransId="{387F597A-EFAA-4E33-AC41-02AAA9879562}"/>
    <dgm:cxn modelId="{09EAA33C-0F92-4AE3-B660-E2CC7327BA9D}" type="presOf" srcId="{EA7DB544-3209-4C85-A16A-D1B27CD9AB15}" destId="{D8A95161-A42D-4782-AC0B-1D2B6FD0CD11}" srcOrd="0" destOrd="0" presId="urn:microsoft.com/office/officeart/2005/8/layout/cycle8"/>
    <dgm:cxn modelId="{962EC312-B53B-473A-9CF8-44B6034F5DB5}" type="presParOf" srcId="{B504DC60-F568-4782-A135-1F522047B0C3}" destId="{B5354EC9-B43C-4A5E-97FE-FF9F4EBD7C1D}" srcOrd="0" destOrd="0" presId="urn:microsoft.com/office/officeart/2005/8/layout/cycle8"/>
    <dgm:cxn modelId="{6CB1CF7E-766E-47FA-A983-F695BA307AA0}" type="presParOf" srcId="{B504DC60-F568-4782-A135-1F522047B0C3}" destId="{1F54F81F-18FB-4C3C-945C-DFE732BBFC66}" srcOrd="1" destOrd="0" presId="urn:microsoft.com/office/officeart/2005/8/layout/cycle8"/>
    <dgm:cxn modelId="{5C201C93-E1C6-424C-B158-9C636CCAFCD1}" type="presParOf" srcId="{B504DC60-F568-4782-A135-1F522047B0C3}" destId="{F2072093-9F4A-4466-A5BC-3F2D391CDF3E}" srcOrd="2" destOrd="0" presId="urn:microsoft.com/office/officeart/2005/8/layout/cycle8"/>
    <dgm:cxn modelId="{89BC875D-BF65-4817-8233-CB709F992D22}" type="presParOf" srcId="{B504DC60-F568-4782-A135-1F522047B0C3}" destId="{76D45949-50C6-426F-AC83-2C754CF8DCA8}" srcOrd="3" destOrd="0" presId="urn:microsoft.com/office/officeart/2005/8/layout/cycle8"/>
    <dgm:cxn modelId="{4DAE3A38-EC10-494D-80D8-AFD3B8C9DB3B}" type="presParOf" srcId="{B504DC60-F568-4782-A135-1F522047B0C3}" destId="{D8A95161-A42D-4782-AC0B-1D2B6FD0CD11}" srcOrd="4" destOrd="0" presId="urn:microsoft.com/office/officeart/2005/8/layout/cycle8"/>
    <dgm:cxn modelId="{022677EF-E022-4FCF-A4E3-FBB5D3E0BC51}" type="presParOf" srcId="{B504DC60-F568-4782-A135-1F522047B0C3}" destId="{29E8587A-6240-4489-8C51-A16930C51EFA}" srcOrd="5" destOrd="0" presId="urn:microsoft.com/office/officeart/2005/8/layout/cycle8"/>
    <dgm:cxn modelId="{A841CD39-7AA5-4F6D-969F-09BD4FAE331F}" type="presParOf" srcId="{B504DC60-F568-4782-A135-1F522047B0C3}" destId="{4CE8F14D-8FC7-43F6-AA78-8BEC778C279E}" srcOrd="6" destOrd="0" presId="urn:microsoft.com/office/officeart/2005/8/layout/cycle8"/>
    <dgm:cxn modelId="{E7D0D9A2-B566-4DD8-BB65-3E37B295667B}" type="presParOf" srcId="{B504DC60-F568-4782-A135-1F522047B0C3}" destId="{EB74C5DC-BD21-4E27-B173-D73EC3B99F7F}" srcOrd="7" destOrd="0" presId="urn:microsoft.com/office/officeart/2005/8/layout/cycle8"/>
    <dgm:cxn modelId="{23424BCF-184C-4189-8D2F-6A122595FE40}" type="presParOf" srcId="{B504DC60-F568-4782-A135-1F522047B0C3}" destId="{D6E6E700-B0D1-4EFC-8729-4D8AF604BF6E}" srcOrd="8" destOrd="0" presId="urn:microsoft.com/office/officeart/2005/8/layout/cycle8"/>
    <dgm:cxn modelId="{A27C3C36-7F09-4E4C-814D-A4B1B7A64077}" type="presParOf" srcId="{B504DC60-F568-4782-A135-1F522047B0C3}" destId="{C879D65C-6922-4A99-A771-EA9295F0363B}" srcOrd="9" destOrd="0" presId="urn:microsoft.com/office/officeart/2005/8/layout/cycle8"/>
    <dgm:cxn modelId="{CBD18E10-E3BE-418C-A2E4-818D69049393}" type="presParOf" srcId="{B504DC60-F568-4782-A135-1F522047B0C3}" destId="{51702071-F3A7-41DA-A292-DB6B798CC126}" srcOrd="10" destOrd="0" presId="urn:microsoft.com/office/officeart/2005/8/layout/cycle8"/>
    <dgm:cxn modelId="{3874E5ED-042E-4DEB-A7F7-57597BF853D2}" type="presParOf" srcId="{B504DC60-F568-4782-A135-1F522047B0C3}" destId="{333CE3F1-CC69-4758-8C32-F878F1435240}" srcOrd="11" destOrd="0" presId="urn:microsoft.com/office/officeart/2005/8/layout/cycle8"/>
    <dgm:cxn modelId="{A10C3262-85D5-4D96-A0A1-94BEAF1D31FB}" type="presParOf" srcId="{B504DC60-F568-4782-A135-1F522047B0C3}" destId="{CB6CF50F-0714-49BE-989F-9E29E4FDA74B}" srcOrd="12" destOrd="0" presId="urn:microsoft.com/office/officeart/2005/8/layout/cycle8"/>
    <dgm:cxn modelId="{9334C089-3704-419C-932D-5001B91E6BC8}" type="presParOf" srcId="{B504DC60-F568-4782-A135-1F522047B0C3}" destId="{DCACEC95-2C17-4555-8473-80BBAED04E6E}" srcOrd="13" destOrd="0" presId="urn:microsoft.com/office/officeart/2005/8/layout/cycle8"/>
    <dgm:cxn modelId="{5642A72A-14BD-44FC-8AE7-25B7E242DA54}" type="presParOf" srcId="{B504DC60-F568-4782-A135-1F522047B0C3}" destId="{ACCECA90-C94C-4EC7-889C-1050E43CF49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6C54F9-4D82-4656-9CCD-42BA584CBD8A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B33DDF-14A3-4553-91F4-DCCB9DA840E3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ΠΕΛΟΠΟΝΝΗΣΟΥ 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64193C-3745-432B-9ABC-2BA85CAEBAB9}" type="parTrans" cxnId="{AFF55626-0AC4-4424-A894-8E26B5174456}">
      <dgm:prSet/>
      <dgm:spPr/>
      <dgm:t>
        <a:bodyPr/>
        <a:lstStyle/>
        <a:p>
          <a:endParaRPr lang="en-US"/>
        </a:p>
      </dgm:t>
    </dgm:pt>
    <dgm:pt modelId="{676D4390-BEE0-4E69-A386-440ED96F0DB5}" type="sibTrans" cxnId="{AFF55626-0AC4-4424-A894-8E26B5174456}">
      <dgm:prSet/>
      <dgm:spPr/>
      <dgm:t>
        <a:bodyPr/>
        <a:lstStyle/>
        <a:p>
          <a:endParaRPr lang="en-US"/>
        </a:p>
      </dgm:t>
    </dgm:pt>
    <dgm:pt modelId="{2A907B4A-6F54-4169-8DE8-EDA8C1BC5922}">
      <dgm:prSet custT="1"/>
      <dgm:spPr/>
      <dgm:t>
        <a:bodyPr/>
        <a:lstStyle/>
        <a:p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2022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ΔΙΑΔΙΚΤΥΑΚΑ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C39BC-BF9F-4091-9FE0-7B3DFFAA4B25}" type="parTrans" cxnId="{23A14C0E-C97B-41CE-BDC7-D32AB2989307}">
      <dgm:prSet/>
      <dgm:spPr/>
      <dgm:t>
        <a:bodyPr/>
        <a:lstStyle/>
        <a:p>
          <a:endParaRPr lang="en-US"/>
        </a:p>
      </dgm:t>
    </dgm:pt>
    <dgm:pt modelId="{CB070164-2F12-48C6-8979-85F362B008A6}" type="sibTrans" cxnId="{23A14C0E-C97B-41CE-BDC7-D32AB2989307}">
      <dgm:prSet/>
      <dgm:spPr/>
      <dgm:t>
        <a:bodyPr/>
        <a:lstStyle/>
        <a:p>
          <a:endParaRPr lang="en-US"/>
        </a:p>
      </dgm:t>
    </dgm:pt>
    <dgm:pt modelId="{D8A93735-38C9-4C56-A3D7-9753C4A8DB59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ΒΟΡΕΙΟΥ ΑΙΓΑΙΟΥ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BA532E-BDCE-4A2E-87FB-6820E1961A4D}" type="parTrans" cxnId="{B48F8729-655E-4546-A69F-B4FD9FFC216E}">
      <dgm:prSet/>
      <dgm:spPr/>
      <dgm:t>
        <a:bodyPr/>
        <a:lstStyle/>
        <a:p>
          <a:endParaRPr lang="en-US"/>
        </a:p>
      </dgm:t>
    </dgm:pt>
    <dgm:pt modelId="{29803CBD-A26B-47EF-A164-3DAEF653E415}" type="sibTrans" cxnId="{B48F8729-655E-4546-A69F-B4FD9FFC216E}">
      <dgm:prSet/>
      <dgm:spPr/>
      <dgm:t>
        <a:bodyPr/>
        <a:lstStyle/>
        <a:p>
          <a:endParaRPr lang="en-US"/>
        </a:p>
      </dgm:t>
    </dgm:pt>
    <dgm:pt modelId="{4BC0B55D-F2A8-4A59-942D-CDD22030B161}">
      <dgm:prSet custT="1"/>
      <dgm:spPr/>
      <dgm:t>
        <a:bodyPr/>
        <a:lstStyle/>
        <a:p>
          <a:r>
            <a:rPr lang="el-GR" sz="2400" b="0" dirty="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b="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b="0" dirty="0" smtClean="0">
              <a:latin typeface="Arial" panose="020B0604020202020204" pitchFamily="34" charset="0"/>
              <a:cs typeface="Arial" panose="020B0604020202020204" pitchFamily="34" charset="0"/>
            </a:rPr>
            <a:t>ΔΙΑΔΙΚΤΥΑΚΑ </a:t>
          </a:r>
          <a:r>
            <a:rPr lang="en-US" sz="2400" b="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0F8B74-95FC-408E-9DBD-97CA912578F7}" type="parTrans" cxnId="{C505015B-DCFB-4DC6-9297-16F6DE35216B}">
      <dgm:prSet/>
      <dgm:spPr/>
      <dgm:t>
        <a:bodyPr/>
        <a:lstStyle/>
        <a:p>
          <a:endParaRPr lang="en-US"/>
        </a:p>
      </dgm:t>
    </dgm:pt>
    <dgm:pt modelId="{DFCBE2E1-B3FC-4CB3-9A29-ACE9663317AA}" type="sibTrans" cxnId="{C505015B-DCFB-4DC6-9297-16F6DE35216B}">
      <dgm:prSet/>
      <dgm:spPr/>
      <dgm:t>
        <a:bodyPr/>
        <a:lstStyle/>
        <a:p>
          <a:endParaRPr lang="en-US"/>
        </a:p>
      </dgm:t>
    </dgm:pt>
    <dgm:pt modelId="{E3ABA305-5105-4438-8D91-FA24CD1F7435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ΠΕΡΙΦΕΡΕΡΕΙΑ </a:t>
          </a:r>
        </a:p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ΔΥΤ. ΜΑΚΕΔΟΝΙΑΣ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D18578-E104-48AF-AEF0-09BBA103BC9F}" type="parTrans" cxnId="{5B1AD64A-378F-43CB-B327-671CEC45ACA2}">
      <dgm:prSet/>
      <dgm:spPr/>
      <dgm:t>
        <a:bodyPr/>
        <a:lstStyle/>
        <a:p>
          <a:endParaRPr lang="en-US"/>
        </a:p>
      </dgm:t>
    </dgm:pt>
    <dgm:pt modelId="{D3B50097-17C7-48BB-BDFE-5A4026CBC752}" type="sibTrans" cxnId="{5B1AD64A-378F-43CB-B327-671CEC45ACA2}">
      <dgm:prSet/>
      <dgm:spPr/>
      <dgm:t>
        <a:bodyPr/>
        <a:lstStyle/>
        <a:p>
          <a:endParaRPr lang="en-US"/>
        </a:p>
      </dgm:t>
    </dgm:pt>
    <dgm:pt modelId="{5BBA29D8-269D-4D3C-B3F2-2DA6EBDF2635}">
      <dgm:prSet custT="1"/>
      <dgm:spPr/>
      <dgm:t>
        <a:bodyPr/>
        <a:lstStyle/>
        <a:p>
          <a:r>
            <a:rPr lang="el-GR" sz="2400" b="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b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b="0" smtClean="0">
              <a:latin typeface="Arial" panose="020B0604020202020204" pitchFamily="34" charset="0"/>
              <a:cs typeface="Arial" panose="020B0604020202020204" pitchFamily="34" charset="0"/>
            </a:rPr>
            <a:t>ΔΙΑΔΙΚΤΥΑΚΑ</a:t>
          </a:r>
          <a:r>
            <a:rPr lang="en-US" sz="2400" b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ABFCA1-B875-4582-A2F4-E602035CBD8D}" type="parTrans" cxnId="{16339382-DF2B-4D2E-922D-F57A58862301}">
      <dgm:prSet/>
      <dgm:spPr/>
      <dgm:t>
        <a:bodyPr/>
        <a:lstStyle/>
        <a:p>
          <a:endParaRPr lang="en-US"/>
        </a:p>
      </dgm:t>
    </dgm:pt>
    <dgm:pt modelId="{CF5C5D38-0395-4C1A-8A8F-E8D4FB314C34}" type="sibTrans" cxnId="{16339382-DF2B-4D2E-922D-F57A58862301}">
      <dgm:prSet/>
      <dgm:spPr/>
      <dgm:t>
        <a:bodyPr/>
        <a:lstStyle/>
        <a:p>
          <a:endParaRPr lang="en-US"/>
        </a:p>
      </dgm:t>
    </dgm:pt>
    <dgm:pt modelId="{B426E0A1-F232-4D34-B8F5-BBD26996BFB8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ΚΕΝ. ΜΑΚΕΔΟΝΙΑΣ 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3048F-BB60-430D-863B-E6B4D2B8A828}" type="parTrans" cxnId="{ACDBEA83-5802-4A2B-A0CE-E3E3793B348A}">
      <dgm:prSet/>
      <dgm:spPr/>
      <dgm:t>
        <a:bodyPr/>
        <a:lstStyle/>
        <a:p>
          <a:endParaRPr lang="en-US"/>
        </a:p>
      </dgm:t>
    </dgm:pt>
    <dgm:pt modelId="{CA5DC6D7-A0D7-43FE-B37A-CFF5A52B5449}" type="sibTrans" cxnId="{ACDBEA83-5802-4A2B-A0CE-E3E3793B348A}">
      <dgm:prSet/>
      <dgm:spPr/>
      <dgm:t>
        <a:bodyPr/>
        <a:lstStyle/>
        <a:p>
          <a:endParaRPr lang="en-US"/>
        </a:p>
      </dgm:t>
    </dgm:pt>
    <dgm:pt modelId="{5CB660E4-3E7D-4D28-B463-E14D2FAB1892}">
      <dgm:prSet custT="1"/>
      <dgm:spPr/>
      <dgm:t>
        <a:bodyPr/>
        <a:lstStyle/>
        <a:p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ΟΚΤ.  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2022 (</a:t>
          </a:r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ΘΕΣΣΑΛΟΝΙΚΗ </a:t>
          </a:r>
          <a:r>
            <a:rPr lang="en-US" sz="3700" dirty="0" smtClean="0"/>
            <a:t>)</a:t>
          </a:r>
          <a:endParaRPr lang="en-US" sz="3700" dirty="0"/>
        </a:p>
      </dgm:t>
    </dgm:pt>
    <dgm:pt modelId="{FB2F9D2C-BA69-443B-80D7-13FB580ACED5}" type="parTrans" cxnId="{6DCE618A-085F-45C9-A343-F5F63CE5FB45}">
      <dgm:prSet/>
      <dgm:spPr/>
      <dgm:t>
        <a:bodyPr/>
        <a:lstStyle/>
        <a:p>
          <a:endParaRPr lang="en-US"/>
        </a:p>
      </dgm:t>
    </dgm:pt>
    <dgm:pt modelId="{1C0835DE-B4C5-4FD2-9F3D-A0D1DF061227}" type="sibTrans" cxnId="{6DCE618A-085F-45C9-A343-F5F63CE5FB45}">
      <dgm:prSet/>
      <dgm:spPr/>
      <dgm:t>
        <a:bodyPr/>
        <a:lstStyle/>
        <a:p>
          <a:endParaRPr lang="en-US"/>
        </a:p>
      </dgm:t>
    </dgm:pt>
    <dgm:pt modelId="{28090823-89CE-4A5F-9AAD-7267FE90811A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ΘΕΣΣΑΛΙΑΣ 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9E89D8-F352-4B8C-9CBD-3AF19D39F0B1}" type="parTrans" cxnId="{7DA44212-94AA-4FAF-97D3-4BFEEEDE3958}">
      <dgm:prSet/>
      <dgm:spPr/>
      <dgm:t>
        <a:bodyPr/>
        <a:lstStyle/>
        <a:p>
          <a:endParaRPr lang="en-US"/>
        </a:p>
      </dgm:t>
    </dgm:pt>
    <dgm:pt modelId="{7716BB77-B162-462C-BF02-4B76C539F49D}" type="sibTrans" cxnId="{7DA44212-94AA-4FAF-97D3-4BFEEEDE3958}">
      <dgm:prSet/>
      <dgm:spPr/>
      <dgm:t>
        <a:bodyPr/>
        <a:lstStyle/>
        <a:p>
          <a:endParaRPr lang="en-US"/>
        </a:p>
      </dgm:t>
    </dgm:pt>
    <dgm:pt modelId="{6B2F664A-92C7-4FA5-AA68-4595EB9E8277}">
      <dgm:prSet custT="1"/>
      <dgm:spPr/>
      <dgm:t>
        <a:bodyPr/>
        <a:lstStyle/>
        <a:p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ΝΟΕΜ.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ΤΡΙΚΑΛΑ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A5FC6E-0456-405F-9383-63D7213B4861}" type="parTrans" cxnId="{5F3E5AFC-F548-45E8-BDDE-81968630E05F}">
      <dgm:prSet/>
      <dgm:spPr/>
      <dgm:t>
        <a:bodyPr/>
        <a:lstStyle/>
        <a:p>
          <a:endParaRPr lang="en-US"/>
        </a:p>
      </dgm:t>
    </dgm:pt>
    <dgm:pt modelId="{302EBF0D-D59A-450B-A3AB-69547EC8D0BC}" type="sibTrans" cxnId="{5F3E5AFC-F548-45E8-BDDE-81968630E05F}">
      <dgm:prSet/>
      <dgm:spPr/>
      <dgm:t>
        <a:bodyPr/>
        <a:lstStyle/>
        <a:p>
          <a:endParaRPr lang="en-US"/>
        </a:p>
      </dgm:t>
    </dgm:pt>
    <dgm:pt modelId="{5191E527-18B9-4F96-8E07-30617EB66DEF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ΗΠΕΙΡΟΥ 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BBCDB-F10D-4237-A167-64892B58C6D6}" type="parTrans" cxnId="{E9315B8E-43AF-4D53-8DD3-CA766AD28F70}">
      <dgm:prSet/>
      <dgm:spPr/>
      <dgm:t>
        <a:bodyPr/>
        <a:lstStyle/>
        <a:p>
          <a:endParaRPr lang="en-US"/>
        </a:p>
      </dgm:t>
    </dgm:pt>
    <dgm:pt modelId="{8A71E2F2-034A-413B-B9C0-31D04154E52E}" type="sibTrans" cxnId="{E9315B8E-43AF-4D53-8DD3-CA766AD28F70}">
      <dgm:prSet/>
      <dgm:spPr/>
      <dgm:t>
        <a:bodyPr/>
        <a:lstStyle/>
        <a:p>
          <a:endParaRPr lang="en-US"/>
        </a:p>
      </dgm:t>
    </dgm:pt>
    <dgm:pt modelId="{DFDBD924-344E-4117-8DEE-883B05251F58}">
      <dgm:prSet custT="1"/>
      <dgm:spPr/>
      <dgm:t>
        <a:bodyPr/>
        <a:lstStyle/>
        <a:p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ΝΟΕΜ.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dirty="0" smtClean="0">
              <a:latin typeface="Arial" panose="020B0604020202020204" pitchFamily="34" charset="0"/>
              <a:cs typeface="Arial" panose="020B0604020202020204" pitchFamily="34" charset="0"/>
            </a:rPr>
            <a:t>ΙΩΑΝΝΙΝΑ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B44E45-460A-48BE-BEF9-06A6834F4BDA}" type="parTrans" cxnId="{4370BA44-94E7-42F9-85BB-7BC34A2A6051}">
      <dgm:prSet/>
      <dgm:spPr/>
      <dgm:t>
        <a:bodyPr/>
        <a:lstStyle/>
        <a:p>
          <a:endParaRPr lang="en-US"/>
        </a:p>
      </dgm:t>
    </dgm:pt>
    <dgm:pt modelId="{5856C702-9351-4269-AD22-C64593EDDD0A}" type="sibTrans" cxnId="{4370BA44-94E7-42F9-85BB-7BC34A2A6051}">
      <dgm:prSet/>
      <dgm:spPr/>
      <dgm:t>
        <a:bodyPr/>
        <a:lstStyle/>
        <a:p>
          <a:endParaRPr lang="en-US"/>
        </a:p>
      </dgm:t>
    </dgm:pt>
    <dgm:pt modelId="{7FCBE9C0-3017-D345-B215-F6D3496D8D76}" type="pres">
      <dgm:prSet presAssocID="{C56C54F9-4D82-4656-9CCD-42BA584CBD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20FB04B-28F2-1A44-B0FA-40E4F065B439}" type="pres">
      <dgm:prSet presAssocID="{CEB33DDF-14A3-4553-91F4-DCCB9DA840E3}" presName="linNode" presStyleCnt="0"/>
      <dgm:spPr/>
      <dgm:t>
        <a:bodyPr/>
        <a:lstStyle/>
        <a:p>
          <a:endParaRPr lang="el-GR"/>
        </a:p>
      </dgm:t>
    </dgm:pt>
    <dgm:pt modelId="{E8B7E434-E602-C54E-9865-B5EF98B75B11}" type="pres">
      <dgm:prSet presAssocID="{CEB33DDF-14A3-4553-91F4-DCCB9DA840E3}" presName="parentText" presStyleLbl="node1" presStyleIdx="0" presStyleCnt="6" custLinFactNeighborX="12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0C9E64-5E4D-3A49-94A0-E6B04EC3015E}" type="pres">
      <dgm:prSet presAssocID="{CEB33DDF-14A3-4553-91F4-DCCB9DA840E3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D955949-358A-2E4B-BC1A-207DE285ECBD}" type="pres">
      <dgm:prSet presAssocID="{676D4390-BEE0-4E69-A386-440ED96F0DB5}" presName="sp" presStyleCnt="0"/>
      <dgm:spPr/>
      <dgm:t>
        <a:bodyPr/>
        <a:lstStyle/>
        <a:p>
          <a:endParaRPr lang="el-GR"/>
        </a:p>
      </dgm:t>
    </dgm:pt>
    <dgm:pt modelId="{B8E428A4-2021-1C48-B363-347C26E18C87}" type="pres">
      <dgm:prSet presAssocID="{D8A93735-38C9-4C56-A3D7-9753C4A8DB59}" presName="linNode" presStyleCnt="0"/>
      <dgm:spPr/>
      <dgm:t>
        <a:bodyPr/>
        <a:lstStyle/>
        <a:p>
          <a:endParaRPr lang="el-GR"/>
        </a:p>
      </dgm:t>
    </dgm:pt>
    <dgm:pt modelId="{1AE4338A-2357-1440-8669-9C986C2C1583}" type="pres">
      <dgm:prSet presAssocID="{D8A93735-38C9-4C56-A3D7-9753C4A8DB59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152789-E497-5E45-BDF8-36DBEA0AD23C}" type="pres">
      <dgm:prSet presAssocID="{D8A93735-38C9-4C56-A3D7-9753C4A8DB59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610D076-B8A8-C44C-85E0-380DDB23AF3C}" type="pres">
      <dgm:prSet presAssocID="{29803CBD-A26B-47EF-A164-3DAEF653E415}" presName="sp" presStyleCnt="0"/>
      <dgm:spPr/>
      <dgm:t>
        <a:bodyPr/>
        <a:lstStyle/>
        <a:p>
          <a:endParaRPr lang="el-GR"/>
        </a:p>
      </dgm:t>
    </dgm:pt>
    <dgm:pt modelId="{00146C55-DFD5-4A41-80FE-4CC487CB578E}" type="pres">
      <dgm:prSet presAssocID="{E3ABA305-5105-4438-8D91-FA24CD1F7435}" presName="linNode" presStyleCnt="0"/>
      <dgm:spPr/>
      <dgm:t>
        <a:bodyPr/>
        <a:lstStyle/>
        <a:p>
          <a:endParaRPr lang="el-GR"/>
        </a:p>
      </dgm:t>
    </dgm:pt>
    <dgm:pt modelId="{6AD7D0EC-A744-DF4A-A1AF-B8FAE6E85441}" type="pres">
      <dgm:prSet presAssocID="{E3ABA305-5105-4438-8D91-FA24CD1F7435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ADF5345-21FC-9142-8F93-734DAF262DF3}" type="pres">
      <dgm:prSet presAssocID="{E3ABA305-5105-4438-8D91-FA24CD1F7435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B03C02F-3BD2-444D-BB17-62F61D9E6B28}" type="pres">
      <dgm:prSet presAssocID="{D3B50097-17C7-48BB-BDFE-5A4026CBC752}" presName="sp" presStyleCnt="0"/>
      <dgm:spPr/>
      <dgm:t>
        <a:bodyPr/>
        <a:lstStyle/>
        <a:p>
          <a:endParaRPr lang="el-GR"/>
        </a:p>
      </dgm:t>
    </dgm:pt>
    <dgm:pt modelId="{5E084B50-CD0D-4B40-B3D0-AD7BAC14EE0C}" type="pres">
      <dgm:prSet presAssocID="{B426E0A1-F232-4D34-B8F5-BBD26996BFB8}" presName="linNode" presStyleCnt="0"/>
      <dgm:spPr/>
      <dgm:t>
        <a:bodyPr/>
        <a:lstStyle/>
        <a:p>
          <a:endParaRPr lang="el-GR"/>
        </a:p>
      </dgm:t>
    </dgm:pt>
    <dgm:pt modelId="{E20DC779-7AD9-8D43-B8E7-377EF11B4A57}" type="pres">
      <dgm:prSet presAssocID="{B426E0A1-F232-4D34-B8F5-BBD26996BFB8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E14E83-AD34-C94A-9C18-94E9D78D52F0}" type="pres">
      <dgm:prSet presAssocID="{B426E0A1-F232-4D34-B8F5-BBD26996BFB8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AA1454-1EA4-5748-931C-6EE93A6610B2}" type="pres">
      <dgm:prSet presAssocID="{CA5DC6D7-A0D7-43FE-B37A-CFF5A52B5449}" presName="sp" presStyleCnt="0"/>
      <dgm:spPr/>
      <dgm:t>
        <a:bodyPr/>
        <a:lstStyle/>
        <a:p>
          <a:endParaRPr lang="el-GR"/>
        </a:p>
      </dgm:t>
    </dgm:pt>
    <dgm:pt modelId="{1778820E-844A-FB44-82D9-49A0B0E5D0B3}" type="pres">
      <dgm:prSet presAssocID="{28090823-89CE-4A5F-9AAD-7267FE90811A}" presName="linNode" presStyleCnt="0"/>
      <dgm:spPr/>
      <dgm:t>
        <a:bodyPr/>
        <a:lstStyle/>
        <a:p>
          <a:endParaRPr lang="el-GR"/>
        </a:p>
      </dgm:t>
    </dgm:pt>
    <dgm:pt modelId="{FA1E5ACA-6FF8-F240-9BCE-59E42FB59C3D}" type="pres">
      <dgm:prSet presAssocID="{28090823-89CE-4A5F-9AAD-7267FE90811A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B4466A3-27A8-E24E-95A0-B2AFA9275D69}" type="pres">
      <dgm:prSet presAssocID="{28090823-89CE-4A5F-9AAD-7267FE90811A}" presName="descendantText" presStyleLbl="alignAccFollowNode1" presStyleIdx="4" presStyleCnt="6" custLinFactNeighborX="-1147" custLinFactNeighborY="123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E607DA-B541-BA4A-A329-8262B9C0759C}" type="pres">
      <dgm:prSet presAssocID="{7716BB77-B162-462C-BF02-4B76C539F49D}" presName="sp" presStyleCnt="0"/>
      <dgm:spPr/>
      <dgm:t>
        <a:bodyPr/>
        <a:lstStyle/>
        <a:p>
          <a:endParaRPr lang="el-GR"/>
        </a:p>
      </dgm:t>
    </dgm:pt>
    <dgm:pt modelId="{CDCB444F-4F17-FE4C-BBB1-8A94527D0554}" type="pres">
      <dgm:prSet presAssocID="{5191E527-18B9-4F96-8E07-30617EB66DEF}" presName="linNode" presStyleCnt="0"/>
      <dgm:spPr/>
      <dgm:t>
        <a:bodyPr/>
        <a:lstStyle/>
        <a:p>
          <a:endParaRPr lang="el-GR"/>
        </a:p>
      </dgm:t>
    </dgm:pt>
    <dgm:pt modelId="{FF3A36B9-8B79-1546-8891-EADD4262456A}" type="pres">
      <dgm:prSet presAssocID="{5191E527-18B9-4F96-8E07-30617EB66DEF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8A975F5-908D-2343-8C77-D6E7344F07B3}" type="pres">
      <dgm:prSet presAssocID="{5191E527-18B9-4F96-8E07-30617EB66DE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471C0D3-9088-7D47-BC2D-E62B6E9A5E33}" type="presOf" srcId="{DFDBD924-344E-4117-8DEE-883B05251F58}" destId="{28A975F5-908D-2343-8C77-D6E7344F07B3}" srcOrd="0" destOrd="0" presId="urn:microsoft.com/office/officeart/2005/8/layout/vList5"/>
    <dgm:cxn modelId="{2E2EE1E6-19B1-9C49-8E2A-13B2AA49C804}" type="presOf" srcId="{C56C54F9-4D82-4656-9CCD-42BA584CBD8A}" destId="{7FCBE9C0-3017-D345-B215-F6D3496D8D76}" srcOrd="0" destOrd="0" presId="urn:microsoft.com/office/officeart/2005/8/layout/vList5"/>
    <dgm:cxn modelId="{C505015B-DCFB-4DC6-9297-16F6DE35216B}" srcId="{D8A93735-38C9-4C56-A3D7-9753C4A8DB59}" destId="{4BC0B55D-F2A8-4A59-942D-CDD22030B161}" srcOrd="0" destOrd="0" parTransId="{A50F8B74-95FC-408E-9DBD-97CA912578F7}" sibTransId="{DFCBE2E1-B3FC-4CB3-9A29-ACE9663317AA}"/>
    <dgm:cxn modelId="{24C44C5F-F621-C547-A28C-3F39CF1704C3}" type="presOf" srcId="{4BC0B55D-F2A8-4A59-942D-CDD22030B161}" destId="{9D152789-E497-5E45-BDF8-36DBEA0AD23C}" srcOrd="0" destOrd="0" presId="urn:microsoft.com/office/officeart/2005/8/layout/vList5"/>
    <dgm:cxn modelId="{D9926492-18FD-4747-9F1A-A28F7D275078}" type="presOf" srcId="{6B2F664A-92C7-4FA5-AA68-4595EB9E8277}" destId="{2B4466A3-27A8-E24E-95A0-B2AFA9275D69}" srcOrd="0" destOrd="0" presId="urn:microsoft.com/office/officeart/2005/8/layout/vList5"/>
    <dgm:cxn modelId="{4370BA44-94E7-42F9-85BB-7BC34A2A6051}" srcId="{5191E527-18B9-4F96-8E07-30617EB66DEF}" destId="{DFDBD924-344E-4117-8DEE-883B05251F58}" srcOrd="0" destOrd="0" parTransId="{B4B44E45-460A-48BE-BEF9-06A6834F4BDA}" sibTransId="{5856C702-9351-4269-AD22-C64593EDDD0A}"/>
    <dgm:cxn modelId="{5B1AD64A-378F-43CB-B327-671CEC45ACA2}" srcId="{C56C54F9-4D82-4656-9CCD-42BA584CBD8A}" destId="{E3ABA305-5105-4438-8D91-FA24CD1F7435}" srcOrd="2" destOrd="0" parTransId="{3DD18578-E104-48AF-AEF0-09BBA103BC9F}" sibTransId="{D3B50097-17C7-48BB-BDFE-5A4026CBC752}"/>
    <dgm:cxn modelId="{310A1312-452A-4C4B-88AB-4E8C631791A9}" type="presOf" srcId="{5CB660E4-3E7D-4D28-B463-E14D2FAB1892}" destId="{EDE14E83-AD34-C94A-9C18-94E9D78D52F0}" srcOrd="0" destOrd="0" presId="urn:microsoft.com/office/officeart/2005/8/layout/vList5"/>
    <dgm:cxn modelId="{7DA44212-94AA-4FAF-97D3-4BFEEEDE3958}" srcId="{C56C54F9-4D82-4656-9CCD-42BA584CBD8A}" destId="{28090823-89CE-4A5F-9AAD-7267FE90811A}" srcOrd="4" destOrd="0" parTransId="{1B9E89D8-F352-4B8C-9CBD-3AF19D39F0B1}" sibTransId="{7716BB77-B162-462C-BF02-4B76C539F49D}"/>
    <dgm:cxn modelId="{5F3E5AFC-F548-45E8-BDDE-81968630E05F}" srcId="{28090823-89CE-4A5F-9AAD-7267FE90811A}" destId="{6B2F664A-92C7-4FA5-AA68-4595EB9E8277}" srcOrd="0" destOrd="0" parTransId="{6CA5FC6E-0456-405F-9383-63D7213B4861}" sibTransId="{302EBF0D-D59A-450B-A3AB-69547EC8D0BC}"/>
    <dgm:cxn modelId="{65645242-3593-1A42-94E2-1A8FA8A67CE8}" type="presOf" srcId="{5BBA29D8-269D-4D3C-B3F2-2DA6EBDF2635}" destId="{7ADF5345-21FC-9142-8F93-734DAF262DF3}" srcOrd="0" destOrd="0" presId="urn:microsoft.com/office/officeart/2005/8/layout/vList5"/>
    <dgm:cxn modelId="{ACDBEA83-5802-4A2B-A0CE-E3E3793B348A}" srcId="{C56C54F9-4D82-4656-9CCD-42BA584CBD8A}" destId="{B426E0A1-F232-4D34-B8F5-BBD26996BFB8}" srcOrd="3" destOrd="0" parTransId="{BF63048F-BB60-430D-863B-E6B4D2B8A828}" sibTransId="{CA5DC6D7-A0D7-43FE-B37A-CFF5A52B5449}"/>
    <dgm:cxn modelId="{B48F8729-655E-4546-A69F-B4FD9FFC216E}" srcId="{C56C54F9-4D82-4656-9CCD-42BA584CBD8A}" destId="{D8A93735-38C9-4C56-A3D7-9753C4A8DB59}" srcOrd="1" destOrd="0" parTransId="{7CBA532E-BDCE-4A2E-87FB-6820E1961A4D}" sibTransId="{29803CBD-A26B-47EF-A164-3DAEF653E415}"/>
    <dgm:cxn modelId="{6DCE618A-085F-45C9-A343-F5F63CE5FB45}" srcId="{B426E0A1-F232-4D34-B8F5-BBD26996BFB8}" destId="{5CB660E4-3E7D-4D28-B463-E14D2FAB1892}" srcOrd="0" destOrd="0" parTransId="{FB2F9D2C-BA69-443B-80D7-13FB580ACED5}" sibTransId="{1C0835DE-B4C5-4FD2-9F3D-A0D1DF061227}"/>
    <dgm:cxn modelId="{6F588F21-3593-A54D-BC55-2AA6D37FA0A6}" type="presOf" srcId="{28090823-89CE-4A5F-9AAD-7267FE90811A}" destId="{FA1E5ACA-6FF8-F240-9BCE-59E42FB59C3D}" srcOrd="0" destOrd="0" presId="urn:microsoft.com/office/officeart/2005/8/layout/vList5"/>
    <dgm:cxn modelId="{E9315B8E-43AF-4D53-8DD3-CA766AD28F70}" srcId="{C56C54F9-4D82-4656-9CCD-42BA584CBD8A}" destId="{5191E527-18B9-4F96-8E07-30617EB66DEF}" srcOrd="5" destOrd="0" parTransId="{861BBCDB-F10D-4237-A167-64892B58C6D6}" sibTransId="{8A71E2F2-034A-413B-B9C0-31D04154E52E}"/>
    <dgm:cxn modelId="{7E717047-5907-064B-9A4E-267576008449}" type="presOf" srcId="{5191E527-18B9-4F96-8E07-30617EB66DEF}" destId="{FF3A36B9-8B79-1546-8891-EADD4262456A}" srcOrd="0" destOrd="0" presId="urn:microsoft.com/office/officeart/2005/8/layout/vList5"/>
    <dgm:cxn modelId="{23A14C0E-C97B-41CE-BDC7-D32AB2989307}" srcId="{CEB33DDF-14A3-4553-91F4-DCCB9DA840E3}" destId="{2A907B4A-6F54-4169-8DE8-EDA8C1BC5922}" srcOrd="0" destOrd="0" parTransId="{0B9C39BC-BF9F-4091-9FE0-7B3DFFAA4B25}" sibTransId="{CB070164-2F12-48C6-8979-85F362B008A6}"/>
    <dgm:cxn modelId="{164C5A43-6B2A-224A-A93D-B33483ACE325}" type="presOf" srcId="{2A907B4A-6F54-4169-8DE8-EDA8C1BC5922}" destId="{810C9E64-5E4D-3A49-94A0-E6B04EC3015E}" srcOrd="0" destOrd="0" presId="urn:microsoft.com/office/officeart/2005/8/layout/vList5"/>
    <dgm:cxn modelId="{18B81571-FE0E-E146-B45A-A55772BB52EE}" type="presOf" srcId="{B426E0A1-F232-4D34-B8F5-BBD26996BFB8}" destId="{E20DC779-7AD9-8D43-B8E7-377EF11B4A57}" srcOrd="0" destOrd="0" presId="urn:microsoft.com/office/officeart/2005/8/layout/vList5"/>
    <dgm:cxn modelId="{E98FC80F-3B6E-3B4D-BF37-B2D2928044C0}" type="presOf" srcId="{E3ABA305-5105-4438-8D91-FA24CD1F7435}" destId="{6AD7D0EC-A744-DF4A-A1AF-B8FAE6E85441}" srcOrd="0" destOrd="0" presId="urn:microsoft.com/office/officeart/2005/8/layout/vList5"/>
    <dgm:cxn modelId="{1E262B72-BE1B-0A43-AEDF-2467E33A20EF}" type="presOf" srcId="{D8A93735-38C9-4C56-A3D7-9753C4A8DB59}" destId="{1AE4338A-2357-1440-8669-9C986C2C1583}" srcOrd="0" destOrd="0" presId="urn:microsoft.com/office/officeart/2005/8/layout/vList5"/>
    <dgm:cxn modelId="{7721D8AE-60DD-FD48-AFD0-D7D583048242}" type="presOf" srcId="{CEB33DDF-14A3-4553-91F4-DCCB9DA840E3}" destId="{E8B7E434-E602-C54E-9865-B5EF98B75B11}" srcOrd="0" destOrd="0" presId="urn:microsoft.com/office/officeart/2005/8/layout/vList5"/>
    <dgm:cxn modelId="{AFF55626-0AC4-4424-A894-8E26B5174456}" srcId="{C56C54F9-4D82-4656-9CCD-42BA584CBD8A}" destId="{CEB33DDF-14A3-4553-91F4-DCCB9DA840E3}" srcOrd="0" destOrd="0" parTransId="{6F64193C-3745-432B-9ABC-2BA85CAEBAB9}" sibTransId="{676D4390-BEE0-4E69-A386-440ED96F0DB5}"/>
    <dgm:cxn modelId="{16339382-DF2B-4D2E-922D-F57A58862301}" srcId="{E3ABA305-5105-4438-8D91-FA24CD1F7435}" destId="{5BBA29D8-269D-4D3C-B3F2-2DA6EBDF2635}" srcOrd="0" destOrd="0" parTransId="{F3ABFCA1-B875-4582-A2F4-E602035CBD8D}" sibTransId="{CF5C5D38-0395-4C1A-8A8F-E8D4FB314C34}"/>
    <dgm:cxn modelId="{4584D042-EA64-D64C-AE1B-2D5F5BF905D5}" type="presParOf" srcId="{7FCBE9C0-3017-D345-B215-F6D3496D8D76}" destId="{B20FB04B-28F2-1A44-B0FA-40E4F065B439}" srcOrd="0" destOrd="0" presId="urn:microsoft.com/office/officeart/2005/8/layout/vList5"/>
    <dgm:cxn modelId="{7CDDB39D-2EB0-0448-9C74-82137B1ADC62}" type="presParOf" srcId="{B20FB04B-28F2-1A44-B0FA-40E4F065B439}" destId="{E8B7E434-E602-C54E-9865-B5EF98B75B11}" srcOrd="0" destOrd="0" presId="urn:microsoft.com/office/officeart/2005/8/layout/vList5"/>
    <dgm:cxn modelId="{D2EA965E-1697-DA4A-9928-BBB9859D1D30}" type="presParOf" srcId="{B20FB04B-28F2-1A44-B0FA-40E4F065B439}" destId="{810C9E64-5E4D-3A49-94A0-E6B04EC3015E}" srcOrd="1" destOrd="0" presId="urn:microsoft.com/office/officeart/2005/8/layout/vList5"/>
    <dgm:cxn modelId="{928EC313-129A-3748-A4AA-ECA8E595D59A}" type="presParOf" srcId="{7FCBE9C0-3017-D345-B215-F6D3496D8D76}" destId="{DD955949-358A-2E4B-BC1A-207DE285ECBD}" srcOrd="1" destOrd="0" presId="urn:microsoft.com/office/officeart/2005/8/layout/vList5"/>
    <dgm:cxn modelId="{0510B7C6-0A76-4E43-9954-D5B1ACD6B459}" type="presParOf" srcId="{7FCBE9C0-3017-D345-B215-F6D3496D8D76}" destId="{B8E428A4-2021-1C48-B363-347C26E18C87}" srcOrd="2" destOrd="0" presId="urn:microsoft.com/office/officeart/2005/8/layout/vList5"/>
    <dgm:cxn modelId="{2AD438E0-F052-D24A-82B9-8E0DAB762D2D}" type="presParOf" srcId="{B8E428A4-2021-1C48-B363-347C26E18C87}" destId="{1AE4338A-2357-1440-8669-9C986C2C1583}" srcOrd="0" destOrd="0" presId="urn:microsoft.com/office/officeart/2005/8/layout/vList5"/>
    <dgm:cxn modelId="{B40A65CC-8473-2F4B-87C7-A7E0245E2E7B}" type="presParOf" srcId="{B8E428A4-2021-1C48-B363-347C26E18C87}" destId="{9D152789-E497-5E45-BDF8-36DBEA0AD23C}" srcOrd="1" destOrd="0" presId="urn:microsoft.com/office/officeart/2005/8/layout/vList5"/>
    <dgm:cxn modelId="{30438576-84CC-B64E-81D2-6711D0274AD6}" type="presParOf" srcId="{7FCBE9C0-3017-D345-B215-F6D3496D8D76}" destId="{5610D076-B8A8-C44C-85E0-380DDB23AF3C}" srcOrd="3" destOrd="0" presId="urn:microsoft.com/office/officeart/2005/8/layout/vList5"/>
    <dgm:cxn modelId="{FF3DD8D8-0867-ED4E-9E4D-5EBD6C70C247}" type="presParOf" srcId="{7FCBE9C0-3017-D345-B215-F6D3496D8D76}" destId="{00146C55-DFD5-4A41-80FE-4CC487CB578E}" srcOrd="4" destOrd="0" presId="urn:microsoft.com/office/officeart/2005/8/layout/vList5"/>
    <dgm:cxn modelId="{74960DA7-2BFB-7B47-9C9F-24B5AB34BFC7}" type="presParOf" srcId="{00146C55-DFD5-4A41-80FE-4CC487CB578E}" destId="{6AD7D0EC-A744-DF4A-A1AF-B8FAE6E85441}" srcOrd="0" destOrd="0" presId="urn:microsoft.com/office/officeart/2005/8/layout/vList5"/>
    <dgm:cxn modelId="{5E797933-3A82-D241-A6A6-56A2D9A48FA4}" type="presParOf" srcId="{00146C55-DFD5-4A41-80FE-4CC487CB578E}" destId="{7ADF5345-21FC-9142-8F93-734DAF262DF3}" srcOrd="1" destOrd="0" presId="urn:microsoft.com/office/officeart/2005/8/layout/vList5"/>
    <dgm:cxn modelId="{5BD41CA0-0D78-924E-925C-3A4DE4BA25C8}" type="presParOf" srcId="{7FCBE9C0-3017-D345-B215-F6D3496D8D76}" destId="{4B03C02F-3BD2-444D-BB17-62F61D9E6B28}" srcOrd="5" destOrd="0" presId="urn:microsoft.com/office/officeart/2005/8/layout/vList5"/>
    <dgm:cxn modelId="{1FDF54D5-00D7-6A4E-A9F2-7FB3722FACEF}" type="presParOf" srcId="{7FCBE9C0-3017-D345-B215-F6D3496D8D76}" destId="{5E084B50-CD0D-4B40-B3D0-AD7BAC14EE0C}" srcOrd="6" destOrd="0" presId="urn:microsoft.com/office/officeart/2005/8/layout/vList5"/>
    <dgm:cxn modelId="{1DBC0918-6943-2E4A-A0D8-5AA35E7BA56B}" type="presParOf" srcId="{5E084B50-CD0D-4B40-B3D0-AD7BAC14EE0C}" destId="{E20DC779-7AD9-8D43-B8E7-377EF11B4A57}" srcOrd="0" destOrd="0" presId="urn:microsoft.com/office/officeart/2005/8/layout/vList5"/>
    <dgm:cxn modelId="{329FF477-6602-EF43-AA19-4618A5BF3339}" type="presParOf" srcId="{5E084B50-CD0D-4B40-B3D0-AD7BAC14EE0C}" destId="{EDE14E83-AD34-C94A-9C18-94E9D78D52F0}" srcOrd="1" destOrd="0" presId="urn:microsoft.com/office/officeart/2005/8/layout/vList5"/>
    <dgm:cxn modelId="{5BE94BED-58EE-D246-984B-52E94F8B43A7}" type="presParOf" srcId="{7FCBE9C0-3017-D345-B215-F6D3496D8D76}" destId="{78AA1454-1EA4-5748-931C-6EE93A6610B2}" srcOrd="7" destOrd="0" presId="urn:microsoft.com/office/officeart/2005/8/layout/vList5"/>
    <dgm:cxn modelId="{63310206-5926-F244-9978-BA7A46E804E9}" type="presParOf" srcId="{7FCBE9C0-3017-D345-B215-F6D3496D8D76}" destId="{1778820E-844A-FB44-82D9-49A0B0E5D0B3}" srcOrd="8" destOrd="0" presId="urn:microsoft.com/office/officeart/2005/8/layout/vList5"/>
    <dgm:cxn modelId="{3C1BFBF7-2F58-F446-8A4A-1DD26F5CCFD4}" type="presParOf" srcId="{1778820E-844A-FB44-82D9-49A0B0E5D0B3}" destId="{FA1E5ACA-6FF8-F240-9BCE-59E42FB59C3D}" srcOrd="0" destOrd="0" presId="urn:microsoft.com/office/officeart/2005/8/layout/vList5"/>
    <dgm:cxn modelId="{34C9EA5E-18D2-FD41-94BF-06061F099789}" type="presParOf" srcId="{1778820E-844A-FB44-82D9-49A0B0E5D0B3}" destId="{2B4466A3-27A8-E24E-95A0-B2AFA9275D69}" srcOrd="1" destOrd="0" presId="urn:microsoft.com/office/officeart/2005/8/layout/vList5"/>
    <dgm:cxn modelId="{537C31DC-C133-244A-82F9-5B03CC0E0D1E}" type="presParOf" srcId="{7FCBE9C0-3017-D345-B215-F6D3496D8D76}" destId="{78E607DA-B541-BA4A-A329-8262B9C0759C}" srcOrd="9" destOrd="0" presId="urn:microsoft.com/office/officeart/2005/8/layout/vList5"/>
    <dgm:cxn modelId="{55B2C9E9-0B5D-2744-A983-415C27A12E4B}" type="presParOf" srcId="{7FCBE9C0-3017-D345-B215-F6D3496D8D76}" destId="{CDCB444F-4F17-FE4C-BBB1-8A94527D0554}" srcOrd="10" destOrd="0" presId="urn:microsoft.com/office/officeart/2005/8/layout/vList5"/>
    <dgm:cxn modelId="{AA85C086-AE29-E049-A776-EB137DF1B3A4}" type="presParOf" srcId="{CDCB444F-4F17-FE4C-BBB1-8A94527D0554}" destId="{FF3A36B9-8B79-1546-8891-EADD4262456A}" srcOrd="0" destOrd="0" presId="urn:microsoft.com/office/officeart/2005/8/layout/vList5"/>
    <dgm:cxn modelId="{5B65183F-7514-F447-8858-F3F249D680D3}" type="presParOf" srcId="{CDCB444F-4F17-FE4C-BBB1-8A94527D0554}" destId="{28A975F5-908D-2343-8C77-D6E7344F0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6C54F9-4D82-4656-9CCD-42BA584CBD8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B33DDF-14A3-4553-91F4-DCCB9DA840E3}">
      <dgm:prSet custT="1"/>
      <dgm:spPr/>
      <dgm:t>
        <a:bodyPr/>
        <a:lstStyle/>
        <a:p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Ι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Τ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Α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Λ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Ι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Α</a:t>
          </a:r>
          <a:endParaRPr lang="en-US" sz="2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l-GR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Περούτσια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12 - 2023</a:t>
          </a:r>
          <a:r>
            <a:rPr lang="el-GR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64193C-3745-432B-9ABC-2BA85CAEBAB9}" type="parTrans" cxnId="{AFF55626-0AC4-4424-A894-8E26B5174456}">
      <dgm:prSet/>
      <dgm:spPr/>
      <dgm:t>
        <a:bodyPr/>
        <a:lstStyle/>
        <a:p>
          <a:endParaRPr lang="en-US"/>
        </a:p>
      </dgm:t>
    </dgm:pt>
    <dgm:pt modelId="{676D4390-BEE0-4E69-A386-440ED96F0DB5}" type="sibTrans" cxnId="{AFF55626-0AC4-4424-A894-8E26B5174456}">
      <dgm:prSet/>
      <dgm:spPr/>
      <dgm:t>
        <a:bodyPr/>
        <a:lstStyle/>
        <a:p>
          <a:endParaRPr lang="en-US"/>
        </a:p>
      </dgm:t>
    </dgm:pt>
    <dgm:pt modelId="{7FCBE9C0-3017-D345-B215-F6D3496D8D76}" type="pres">
      <dgm:prSet presAssocID="{C56C54F9-4D82-4656-9CCD-42BA584CBD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20FB04B-28F2-1A44-B0FA-40E4F065B439}" type="pres">
      <dgm:prSet presAssocID="{CEB33DDF-14A3-4553-91F4-DCCB9DA840E3}" presName="linNode" presStyleCnt="0"/>
      <dgm:spPr/>
      <dgm:t>
        <a:bodyPr/>
        <a:lstStyle/>
        <a:p>
          <a:endParaRPr lang="el-GR"/>
        </a:p>
      </dgm:t>
    </dgm:pt>
    <dgm:pt modelId="{E8B7E434-E602-C54E-9865-B5EF98B75B11}" type="pres">
      <dgm:prSet presAssocID="{CEB33DDF-14A3-4553-91F4-DCCB9DA840E3}" presName="parentText" presStyleLbl="node1" presStyleIdx="0" presStyleCnt="1" custScaleX="277778" custLinFactNeighborX="-5466" custLinFactNeighborY="-885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E2EE1E6-19B1-9C49-8E2A-13B2AA49C804}" type="presOf" srcId="{C56C54F9-4D82-4656-9CCD-42BA584CBD8A}" destId="{7FCBE9C0-3017-D345-B215-F6D3496D8D76}" srcOrd="0" destOrd="0" presId="urn:microsoft.com/office/officeart/2005/8/layout/vList5"/>
    <dgm:cxn modelId="{AFF55626-0AC4-4424-A894-8E26B5174456}" srcId="{C56C54F9-4D82-4656-9CCD-42BA584CBD8A}" destId="{CEB33DDF-14A3-4553-91F4-DCCB9DA840E3}" srcOrd="0" destOrd="0" parTransId="{6F64193C-3745-432B-9ABC-2BA85CAEBAB9}" sibTransId="{676D4390-BEE0-4E69-A386-440ED96F0DB5}"/>
    <dgm:cxn modelId="{7721D8AE-60DD-FD48-AFD0-D7D583048242}" type="presOf" srcId="{CEB33DDF-14A3-4553-91F4-DCCB9DA840E3}" destId="{E8B7E434-E602-C54E-9865-B5EF98B75B11}" srcOrd="0" destOrd="0" presId="urn:microsoft.com/office/officeart/2005/8/layout/vList5"/>
    <dgm:cxn modelId="{4584D042-EA64-D64C-AE1B-2D5F5BF905D5}" type="presParOf" srcId="{7FCBE9C0-3017-D345-B215-F6D3496D8D76}" destId="{B20FB04B-28F2-1A44-B0FA-40E4F065B439}" srcOrd="0" destOrd="0" presId="urn:microsoft.com/office/officeart/2005/8/layout/vList5"/>
    <dgm:cxn modelId="{7CDDB39D-2EB0-0448-9C74-82137B1ADC62}" type="presParOf" srcId="{B20FB04B-28F2-1A44-B0FA-40E4F065B439}" destId="{E8B7E434-E602-C54E-9865-B5EF98B75B1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10C5F-A0A1-4BA4-B8AF-CA038914F3F4}">
      <dsp:nvSpPr>
        <dsp:cNvPr id="0" name=""/>
        <dsp:cNvSpPr/>
      </dsp:nvSpPr>
      <dsp:spPr>
        <a:xfrm>
          <a:off x="387077" y="42166"/>
          <a:ext cx="10128974" cy="1216800"/>
        </a:xfrm>
        <a:prstGeom prst="roundRect">
          <a:avLst/>
        </a:pr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ΔΙΑΧΡΟΝΙΚΗ ΑΞΙΟΛΟΓΗΣΗ ΤΩΝ ΜΕΤΑΒΟΛΩΝ ΤΟΥ ΚΛΙΜΑΤΟΣ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ΚΑΙ ΜΕΛΕΤΗ ΤΗΣ ΕΠΙΔΡΑΣΗΣ ΤΟΥ ΑΣΤΙΚΟΥ ΠΡΑΣΙΝΟΥ</a:t>
          </a:r>
          <a:endParaRPr lang="en-US" sz="2400" b="1" kern="1200" dirty="0">
            <a:solidFill>
              <a:schemeClr val="bg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476" y="101565"/>
        <a:ext cx="10010176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6A25-C998-47D8-8BF1-9FF8D19E3E70}">
      <dsp:nvSpPr>
        <dsp:cNvPr id="0" name=""/>
        <dsp:cNvSpPr/>
      </dsp:nvSpPr>
      <dsp:spPr>
        <a:xfrm>
          <a:off x="1330391" y="401708"/>
          <a:ext cx="5014145" cy="5014145"/>
        </a:xfrm>
        <a:prstGeom prst="blockArc">
          <a:avLst>
            <a:gd name="adj1" fmla="val 8902134"/>
            <a:gd name="adj2" fmla="val 16691923"/>
            <a:gd name="adj3" fmla="val 4642"/>
          </a:avLst>
        </a:prstGeom>
        <a:solidFill>
          <a:schemeClr val="accent5">
            <a:hueOff val="-1378488"/>
            <a:satOff val="-4838"/>
            <a:lumOff val="101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34CF1-6F31-4575-AE19-B26A02A4BEF2}">
      <dsp:nvSpPr>
        <dsp:cNvPr id="0" name=""/>
        <dsp:cNvSpPr/>
      </dsp:nvSpPr>
      <dsp:spPr>
        <a:xfrm>
          <a:off x="2215592" y="1586321"/>
          <a:ext cx="5014145" cy="5014145"/>
        </a:xfrm>
        <a:prstGeom prst="blockArc">
          <a:avLst>
            <a:gd name="adj1" fmla="val 520954"/>
            <a:gd name="adj2" fmla="val 10142553"/>
            <a:gd name="adj3" fmla="val 4642"/>
          </a:avLst>
        </a:prstGeom>
        <a:solidFill>
          <a:schemeClr val="accent5">
            <a:hueOff val="-689244"/>
            <a:satOff val="-2419"/>
            <a:lumOff val="50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97F9C-680C-4C5C-9ECC-80586BD191BB}">
      <dsp:nvSpPr>
        <dsp:cNvPr id="0" name=""/>
        <dsp:cNvSpPr/>
      </dsp:nvSpPr>
      <dsp:spPr>
        <a:xfrm>
          <a:off x="2205113" y="379858"/>
          <a:ext cx="6067818" cy="5571618"/>
        </a:xfrm>
        <a:prstGeom prst="blockArc">
          <a:avLst>
            <a:gd name="adj1" fmla="val 15859098"/>
            <a:gd name="adj2" fmla="val 1721205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8F4C-5771-4465-8951-3642112309BE}">
      <dsp:nvSpPr>
        <dsp:cNvPr id="0" name=""/>
        <dsp:cNvSpPr/>
      </dsp:nvSpPr>
      <dsp:spPr>
        <a:xfrm>
          <a:off x="3270022" y="2131066"/>
          <a:ext cx="3095946" cy="230889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Ε Ρ Γ Α Λ Ε Ι Α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LIFE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GrIn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3413" y="2469195"/>
        <a:ext cx="2189164" cy="1632633"/>
      </dsp:txXfrm>
    </dsp:sp>
    <dsp:sp modelId="{60B32C82-7D1F-462D-8142-CC7ED95B476A}">
      <dsp:nvSpPr>
        <dsp:cNvPr id="0" name=""/>
        <dsp:cNvSpPr/>
      </dsp:nvSpPr>
      <dsp:spPr>
        <a:xfrm>
          <a:off x="3633687" y="-70913"/>
          <a:ext cx="2290351" cy="1912930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διαχείριση ΧΑΠ </a:t>
          </a:r>
          <a:endParaRPr lang="el-GR" sz="2000" kern="1200" dirty="0">
            <a:solidFill>
              <a:srgbClr val="FF0000"/>
            </a:solidFill>
          </a:endParaRPr>
        </a:p>
      </dsp:txBody>
      <dsp:txXfrm>
        <a:off x="3969101" y="209229"/>
        <a:ext cx="1619523" cy="1352646"/>
      </dsp:txXfrm>
    </dsp:sp>
    <dsp:sp modelId="{191844C2-9D29-4D42-8882-FEDE76C296E4}">
      <dsp:nvSpPr>
        <dsp:cNvPr id="0" name=""/>
        <dsp:cNvSpPr/>
      </dsp:nvSpPr>
      <dsp:spPr>
        <a:xfrm>
          <a:off x="5784040" y="3689814"/>
          <a:ext cx="2771145" cy="1616224"/>
        </a:xfrm>
        <a:prstGeom prst="ellipse">
          <a:avLst/>
        </a:prstGeom>
        <a:solidFill>
          <a:schemeClr val="accent5">
            <a:hueOff val="-689244"/>
            <a:satOff val="-2419"/>
            <a:lumOff val="50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Συνεργατικής</a:t>
          </a:r>
          <a:r>
            <a:rPr lang="en-US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Πλατφόρμας</a:t>
          </a:r>
        </a:p>
      </dsp:txBody>
      <dsp:txXfrm>
        <a:off x="6189865" y="3926505"/>
        <a:ext cx="1959495" cy="1142842"/>
      </dsp:txXfrm>
    </dsp:sp>
    <dsp:sp modelId="{31DAFEB0-C32A-42D7-93F0-87D067BF43F9}">
      <dsp:nvSpPr>
        <dsp:cNvPr id="0" name=""/>
        <dsp:cNvSpPr/>
      </dsp:nvSpPr>
      <dsp:spPr>
        <a:xfrm>
          <a:off x="1041636" y="3518162"/>
          <a:ext cx="2605822" cy="2151129"/>
        </a:xfrm>
        <a:prstGeom prst="ellipse">
          <a:avLst/>
        </a:prstGeom>
        <a:solidFill>
          <a:schemeClr val="accent5">
            <a:hueOff val="-1378488"/>
            <a:satOff val="-4838"/>
            <a:lumOff val="1019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Προσδιορισμός του 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ισχύοντος 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Νο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μ</a:t>
          </a:r>
          <a:r>
            <a:rPr lang="el-GR" sz="2000" b="1" kern="1200" spc="-1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ού</a:t>
          </a:r>
          <a:r>
            <a:rPr lang="el-GR" sz="2000" b="1" kern="1200" spc="18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αι</a:t>
          </a:r>
          <a:r>
            <a:rPr lang="el-GR" sz="2000" b="1" kern="1200" spc="18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l-GR" sz="2000" b="1" kern="1200" spc="-1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α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ν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ι</a:t>
          </a:r>
          <a:r>
            <a:rPr lang="el-GR" sz="2000" b="1" kern="1200" spc="-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σ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τι</a:t>
          </a: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κ</a:t>
          </a:r>
          <a:r>
            <a:rPr lang="el-GR" sz="2000" b="1" kern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ού πλαισίου</a:t>
          </a:r>
          <a:endParaRPr lang="el-GR" sz="2000" kern="1200" dirty="0">
            <a:solidFill>
              <a:srgbClr val="FF0000"/>
            </a:solidFill>
          </a:endParaRPr>
        </a:p>
      </dsp:txBody>
      <dsp:txXfrm>
        <a:off x="1423250" y="3833188"/>
        <a:ext cx="1842594" cy="15210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54EC9-B43C-4A5E-97FE-FF9F4EBD7C1D}">
      <dsp:nvSpPr>
        <dsp:cNvPr id="0" name=""/>
        <dsp:cNvSpPr/>
      </dsp:nvSpPr>
      <dsp:spPr>
        <a:xfrm>
          <a:off x="2208948" y="340386"/>
          <a:ext cx="5147719" cy="5147719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Προδιαγραφές σύνταξης</a:t>
          </a:r>
          <a:r>
            <a:rPr lang="el-GR" sz="1800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l-GR" sz="1800" kern="1200" dirty="0">
            <a:solidFill>
              <a:srgbClr val="FF0000"/>
            </a:solidFill>
          </a:endParaRPr>
        </a:p>
      </dsp:txBody>
      <dsp:txXfrm>
        <a:off x="4921919" y="1431213"/>
        <a:ext cx="1838471" cy="1532059"/>
      </dsp:txXfrm>
    </dsp:sp>
    <dsp:sp modelId="{D8A95161-A42D-4782-AC0B-1D2B6FD0CD11}">
      <dsp:nvSpPr>
        <dsp:cNvPr id="0" name=""/>
        <dsp:cNvSpPr/>
      </dsp:nvSpPr>
      <dsp:spPr>
        <a:xfrm>
          <a:off x="1801068" y="286640"/>
          <a:ext cx="5778624" cy="5519848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Δημιουργία συστήματος </a:t>
          </a:r>
        </a:p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δεικτών/κριτηρίων</a:t>
          </a:r>
          <a:r>
            <a:rPr lang="el-GR" sz="1800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σε σχέση</a:t>
          </a:r>
        </a:p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με την κλιματική αλλαγή</a:t>
          </a:r>
          <a:endParaRPr lang="el-GR" sz="1800" kern="1200" dirty="0">
            <a:solidFill>
              <a:schemeClr val="bg1"/>
            </a:solidFill>
          </a:endParaRPr>
        </a:p>
      </dsp:txBody>
      <dsp:txXfrm>
        <a:off x="3176930" y="3867971"/>
        <a:ext cx="3095691" cy="1445674"/>
      </dsp:txXfrm>
    </dsp:sp>
    <dsp:sp modelId="{D6E6E700-B0D1-4EFC-8729-4D8AF604BF6E}">
      <dsp:nvSpPr>
        <dsp:cNvPr id="0" name=""/>
        <dsp:cNvSpPr/>
      </dsp:nvSpPr>
      <dsp:spPr>
        <a:xfrm>
          <a:off x="1616804" y="396908"/>
          <a:ext cx="5793964" cy="4947061"/>
        </a:xfrm>
        <a:prstGeom prst="pie">
          <a:avLst>
            <a:gd name="adj1" fmla="val 9000000"/>
            <a:gd name="adj2" fmla="val 16200000"/>
          </a:avLst>
        </a:prstGeom>
        <a:solidFill>
          <a:schemeClr val="bg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Αστικού Πρασίνου</a:t>
          </a:r>
          <a:r>
            <a:rPr lang="el-GR" sz="18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σε επίπεδο Δήμου</a:t>
          </a:r>
          <a:endParaRPr lang="el-GR" sz="1800" kern="1200" dirty="0">
            <a:solidFill>
              <a:srgbClr val="FF0000"/>
            </a:solidFill>
          </a:endParaRPr>
        </a:p>
      </dsp:txBody>
      <dsp:txXfrm>
        <a:off x="2287938" y="1445214"/>
        <a:ext cx="2069273" cy="1472339"/>
      </dsp:txXfrm>
    </dsp:sp>
    <dsp:sp modelId="{CB6CF50F-0714-49BE-989F-9E29E4FDA74B}">
      <dsp:nvSpPr>
        <dsp:cNvPr id="0" name=""/>
        <dsp:cNvSpPr/>
      </dsp:nvSpPr>
      <dsp:spPr>
        <a:xfrm>
          <a:off x="1890705" y="21718"/>
          <a:ext cx="5785056" cy="578505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000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CEC95-2C17-4555-8473-80BBAED04E6E}">
      <dsp:nvSpPr>
        <dsp:cNvPr id="0" name=""/>
        <dsp:cNvSpPr/>
      </dsp:nvSpPr>
      <dsp:spPr>
        <a:xfrm>
          <a:off x="1715252" y="523890"/>
          <a:ext cx="5785056" cy="578505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CA90-C94C-4EC7-889C-1050E43CF49F}">
      <dsp:nvSpPr>
        <dsp:cNvPr id="0" name=""/>
        <dsp:cNvSpPr/>
      </dsp:nvSpPr>
      <dsp:spPr>
        <a:xfrm>
          <a:off x="1442886" y="-79207"/>
          <a:ext cx="5785056" cy="578505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000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E9DDB-8DCB-44FB-BC88-D26AE2025F81}">
      <dsp:nvSpPr>
        <dsp:cNvPr id="0" name=""/>
        <dsp:cNvSpPr/>
      </dsp:nvSpPr>
      <dsp:spPr>
        <a:xfrm rot="5400000">
          <a:off x="-164634" y="166671"/>
          <a:ext cx="1097565" cy="768295"/>
        </a:xfrm>
        <a:prstGeom prst="chevron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1</a:t>
          </a:r>
          <a:r>
            <a:rPr lang="el-GR" sz="1700" b="1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sz="1700" b="1" kern="12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386184"/>
        <a:ext cx="768295" cy="329270"/>
      </dsp:txXfrm>
    </dsp:sp>
    <dsp:sp modelId="{4EE99232-A7C0-40F2-AE6E-349BE63A9DBA}">
      <dsp:nvSpPr>
        <dsp:cNvPr id="0" name=""/>
        <dsp:cNvSpPr/>
      </dsp:nvSpPr>
      <dsp:spPr>
        <a:xfrm rot="5400000">
          <a:off x="5071711" y="-4301379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Προετοιμασία του σχεδίου για την προσαρμογή των πόλεων στην κλιματική αλλαγή</a:t>
          </a:r>
          <a:endParaRPr lang="el-GR" sz="2300" kern="1200" dirty="0"/>
        </a:p>
      </dsp:txBody>
      <dsp:txXfrm rot="-5400000">
        <a:off x="768295" y="36863"/>
        <a:ext cx="9285423" cy="643765"/>
      </dsp:txXfrm>
    </dsp:sp>
    <dsp:sp modelId="{11879196-4BFD-461E-B805-817C1CF9CEA5}">
      <dsp:nvSpPr>
        <dsp:cNvPr id="0" name=""/>
        <dsp:cNvSpPr/>
      </dsp:nvSpPr>
      <dsp:spPr>
        <a:xfrm rot="5400000">
          <a:off x="-164634" y="1167981"/>
          <a:ext cx="1097565" cy="768295"/>
        </a:xfrm>
        <a:prstGeom prst="chevron">
          <a:avLst/>
        </a:prstGeom>
        <a:solidFill>
          <a:schemeClr val="accent1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2</a:t>
          </a:r>
          <a:endParaRPr lang="el-GR" sz="1700" kern="1200" dirty="0">
            <a:solidFill>
              <a:srgbClr val="FF0000"/>
            </a:solidFill>
          </a:endParaRPr>
        </a:p>
      </dsp:txBody>
      <dsp:txXfrm rot="-5400000">
        <a:off x="2" y="1387494"/>
        <a:ext cx="768295" cy="329270"/>
      </dsp:txXfrm>
    </dsp:sp>
    <dsp:sp modelId="{83C75A91-1857-46B0-80B1-ED4E5F8F51C2}">
      <dsp:nvSpPr>
        <dsp:cNvPr id="0" name=""/>
        <dsp:cNvSpPr/>
      </dsp:nvSpPr>
      <dsp:spPr>
        <a:xfrm rot="5400000">
          <a:off x="5071711" y="-3300069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smtClean="0">
              <a:latin typeface="Arial" panose="020B0604020202020204" pitchFamily="34" charset="0"/>
              <a:cs typeface="Arial" panose="020B0604020202020204" pitchFamily="34" charset="0"/>
            </a:rPr>
            <a:t>Αξιολόγηση των κλιματικών συνθηκών και των ευπαθειών</a:t>
          </a:r>
          <a:endParaRPr lang="el-GR" sz="2300" kern="1200"/>
        </a:p>
      </dsp:txBody>
      <dsp:txXfrm rot="-5400000">
        <a:off x="768295" y="1038173"/>
        <a:ext cx="9285423" cy="643765"/>
      </dsp:txXfrm>
    </dsp:sp>
    <dsp:sp modelId="{092FE7B0-56FF-421E-98AA-4C2FF4CD8872}">
      <dsp:nvSpPr>
        <dsp:cNvPr id="0" name=""/>
        <dsp:cNvSpPr/>
      </dsp:nvSpPr>
      <dsp:spPr>
        <a:xfrm rot="5400000">
          <a:off x="-164634" y="2169291"/>
          <a:ext cx="1097565" cy="768295"/>
        </a:xfrm>
        <a:prstGeom prst="chevron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3</a:t>
          </a:r>
          <a:endParaRPr lang="el-GR" sz="1700" kern="1200" dirty="0">
            <a:solidFill>
              <a:srgbClr val="FF0000"/>
            </a:solidFill>
          </a:endParaRPr>
        </a:p>
      </dsp:txBody>
      <dsp:txXfrm rot="-5400000">
        <a:off x="2" y="2388804"/>
        <a:ext cx="768295" cy="329270"/>
      </dsp:txXfrm>
    </dsp:sp>
    <dsp:sp modelId="{322C1D7F-FAF2-4B3B-A3E4-38DE6D52B2F8}">
      <dsp:nvSpPr>
        <dsp:cNvPr id="0" name=""/>
        <dsp:cNvSpPr/>
      </dsp:nvSpPr>
      <dsp:spPr>
        <a:xfrm rot="5400000">
          <a:off x="5071711" y="-2298759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smtClean="0">
              <a:latin typeface="Arial" panose="020B0604020202020204" pitchFamily="34" charset="0"/>
              <a:cs typeface="Arial" panose="020B0604020202020204" pitchFamily="34" charset="0"/>
            </a:rPr>
            <a:t>Προσδιορισμός και επιλογή των μέσων και μέτρων για την προσαρμογή</a:t>
          </a:r>
          <a:endParaRPr lang="el-GR" sz="2300" kern="1200"/>
        </a:p>
      </dsp:txBody>
      <dsp:txXfrm rot="-5400000">
        <a:off x="768295" y="2039483"/>
        <a:ext cx="9285423" cy="643765"/>
      </dsp:txXfrm>
    </dsp:sp>
    <dsp:sp modelId="{E2C6DABB-6301-4A40-A720-F63B54B2DEF4}">
      <dsp:nvSpPr>
        <dsp:cNvPr id="0" name=""/>
        <dsp:cNvSpPr/>
      </dsp:nvSpPr>
      <dsp:spPr>
        <a:xfrm rot="5400000">
          <a:off x="-164634" y="3170601"/>
          <a:ext cx="1097565" cy="768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Βήμα 4 </a:t>
          </a:r>
          <a:endParaRPr lang="el-GR" sz="17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3390114"/>
        <a:ext cx="768295" cy="329270"/>
      </dsp:txXfrm>
    </dsp:sp>
    <dsp:sp modelId="{7B2920F6-C12B-41B6-BBFE-C4E290F2B08E}">
      <dsp:nvSpPr>
        <dsp:cNvPr id="0" name=""/>
        <dsp:cNvSpPr/>
      </dsp:nvSpPr>
      <dsp:spPr>
        <a:xfrm rot="5400000">
          <a:off x="5071711" y="-1297448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Αξιολόγηση των μέσων και μέτρων για την προσαρμογή</a:t>
          </a:r>
          <a:endParaRPr lang="el-GR" sz="2300" kern="1200" dirty="0"/>
        </a:p>
      </dsp:txBody>
      <dsp:txXfrm rot="-5400000">
        <a:off x="768295" y="3040794"/>
        <a:ext cx="9285423" cy="643765"/>
      </dsp:txXfrm>
    </dsp:sp>
    <dsp:sp modelId="{1DF5BEAC-D671-4C1F-B469-FD3AE80CA784}">
      <dsp:nvSpPr>
        <dsp:cNvPr id="0" name=""/>
        <dsp:cNvSpPr/>
      </dsp:nvSpPr>
      <dsp:spPr>
        <a:xfrm rot="5400000">
          <a:off x="-164634" y="4171911"/>
          <a:ext cx="1097565" cy="768295"/>
        </a:xfrm>
        <a:prstGeom prst="chevron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Βήμα 5</a:t>
          </a:r>
          <a:endParaRPr lang="el-GR" sz="1700" kern="1200" dirty="0">
            <a:solidFill>
              <a:srgbClr val="FF0000"/>
            </a:solidFill>
          </a:endParaRPr>
        </a:p>
      </dsp:txBody>
      <dsp:txXfrm rot="-5400000">
        <a:off x="2" y="4391424"/>
        <a:ext cx="768295" cy="329270"/>
      </dsp:txXfrm>
    </dsp:sp>
    <dsp:sp modelId="{3B49531A-E68A-46A1-8F3D-6A1CCBCB7239}">
      <dsp:nvSpPr>
        <dsp:cNvPr id="0" name=""/>
        <dsp:cNvSpPr/>
      </dsp:nvSpPr>
      <dsp:spPr>
        <a:xfrm rot="5400000">
          <a:off x="5071711" y="-296138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smtClean="0">
              <a:latin typeface="Arial" panose="020B0604020202020204" pitchFamily="34" charset="0"/>
              <a:cs typeface="Arial" panose="020B0604020202020204" pitchFamily="34" charset="0"/>
            </a:rPr>
            <a:t>Εφαρμογή της στρατηγικής της προσαρμογής</a:t>
          </a:r>
          <a:endParaRPr lang="el-GR" sz="2300" kern="1200"/>
        </a:p>
      </dsp:txBody>
      <dsp:txXfrm rot="-5400000">
        <a:off x="768295" y="4042104"/>
        <a:ext cx="9285423" cy="643765"/>
      </dsp:txXfrm>
    </dsp:sp>
    <dsp:sp modelId="{A89E23CD-FB21-46D8-A026-0ADA81CC8F9A}">
      <dsp:nvSpPr>
        <dsp:cNvPr id="0" name=""/>
        <dsp:cNvSpPr/>
      </dsp:nvSpPr>
      <dsp:spPr>
        <a:xfrm rot="5400000">
          <a:off x="-164634" y="5173222"/>
          <a:ext cx="1097565" cy="768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Βήμα 6</a:t>
          </a:r>
          <a:r>
            <a:rPr lang="el-GR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l-GR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5392735"/>
        <a:ext cx="768295" cy="329270"/>
      </dsp:txXfrm>
    </dsp:sp>
    <dsp:sp modelId="{EF14EDC3-79B2-422B-A475-7E166F709005}">
      <dsp:nvSpPr>
        <dsp:cNvPr id="0" name=""/>
        <dsp:cNvSpPr/>
      </dsp:nvSpPr>
      <dsp:spPr>
        <a:xfrm rot="5400000">
          <a:off x="5071711" y="705171"/>
          <a:ext cx="713417" cy="9320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Παρακολούθηση και αξιολόγηση της προσαρμογής</a:t>
          </a:r>
          <a:endParaRPr lang="el-GR" sz="2300" kern="1200" dirty="0"/>
        </a:p>
      </dsp:txBody>
      <dsp:txXfrm rot="-5400000">
        <a:off x="768295" y="5043413"/>
        <a:ext cx="9285423" cy="643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54EC9-B43C-4A5E-97FE-FF9F4EBD7C1D}">
      <dsp:nvSpPr>
        <dsp:cNvPr id="0" name=""/>
        <dsp:cNvSpPr/>
      </dsp:nvSpPr>
      <dsp:spPr>
        <a:xfrm>
          <a:off x="1390481" y="578442"/>
          <a:ext cx="4811768" cy="4546221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Προδιαγραφές σύνταξης</a:t>
          </a:r>
          <a:r>
            <a:rPr lang="el-GR" sz="1800" kern="1200" spc="5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el-GR" sz="1800" kern="1200" dirty="0">
            <a:solidFill>
              <a:schemeClr val="bg1"/>
            </a:solidFill>
          </a:endParaRPr>
        </a:p>
      </dsp:txBody>
      <dsp:txXfrm>
        <a:off x="3926398" y="1541808"/>
        <a:ext cx="1718488" cy="1353042"/>
      </dsp:txXfrm>
    </dsp:sp>
    <dsp:sp modelId="{D8A95161-A42D-4782-AC0B-1D2B6FD0CD11}">
      <dsp:nvSpPr>
        <dsp:cNvPr id="0" name=""/>
        <dsp:cNvSpPr/>
      </dsp:nvSpPr>
      <dsp:spPr>
        <a:xfrm>
          <a:off x="893663" y="293598"/>
          <a:ext cx="5625447" cy="5373531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Δημιουργία συστήματος </a:t>
          </a: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δεικτών/κριτηρίων</a:t>
          </a:r>
          <a:r>
            <a:rPr lang="el-GR" sz="2000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σε σχέση</a:t>
          </a:r>
        </a:p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spc="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με την κλιματική αλλαγή</a:t>
          </a:r>
          <a:endParaRPr lang="el-GR" sz="2000" kern="1200" dirty="0">
            <a:solidFill>
              <a:srgbClr val="FF0000"/>
            </a:solidFill>
          </a:endParaRPr>
        </a:p>
      </dsp:txBody>
      <dsp:txXfrm>
        <a:off x="2233055" y="3779997"/>
        <a:ext cx="3013632" cy="1407353"/>
      </dsp:txXfrm>
    </dsp:sp>
    <dsp:sp modelId="{D6E6E700-B0D1-4EFC-8729-4D8AF604BF6E}">
      <dsp:nvSpPr>
        <dsp:cNvPr id="0" name=""/>
        <dsp:cNvSpPr/>
      </dsp:nvSpPr>
      <dsp:spPr>
        <a:xfrm>
          <a:off x="635532" y="272003"/>
          <a:ext cx="5797885" cy="5073807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Στρατηγικός Σχεδιασμός Αστικού Πρασίνου</a:t>
          </a:r>
          <a:r>
            <a:rPr lang="el-GR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σε επίπεδο Δήμου</a:t>
          </a:r>
          <a:endParaRPr lang="el-GR" sz="1800" kern="1200" dirty="0">
            <a:solidFill>
              <a:schemeClr val="bg1"/>
            </a:solidFill>
          </a:endParaRPr>
        </a:p>
      </dsp:txBody>
      <dsp:txXfrm>
        <a:off x="1307120" y="1347167"/>
        <a:ext cx="2070673" cy="1510061"/>
      </dsp:txXfrm>
    </dsp:sp>
    <dsp:sp modelId="{CB6CF50F-0714-49BE-989F-9E29E4FDA74B}">
      <dsp:nvSpPr>
        <dsp:cNvPr id="0" name=""/>
        <dsp:cNvSpPr/>
      </dsp:nvSpPr>
      <dsp:spPr>
        <a:xfrm>
          <a:off x="981612" y="37214"/>
          <a:ext cx="5631709" cy="563170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2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CEC95-2C17-4555-8473-80BBAED04E6E}">
      <dsp:nvSpPr>
        <dsp:cNvPr id="0" name=""/>
        <dsp:cNvSpPr/>
      </dsp:nvSpPr>
      <dsp:spPr>
        <a:xfrm>
          <a:off x="819856" y="516863"/>
          <a:ext cx="5631709" cy="563170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FF000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CA90-C94C-4EC7-889C-1050E43CF49F}">
      <dsp:nvSpPr>
        <dsp:cNvPr id="0" name=""/>
        <dsp:cNvSpPr/>
      </dsp:nvSpPr>
      <dsp:spPr>
        <a:xfrm>
          <a:off x="364757" y="-45808"/>
          <a:ext cx="5631709" cy="563170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C9E64-5E4D-3A49-94A0-E6B04EC3015E}">
      <dsp:nvSpPr>
        <dsp:cNvPr id="0" name=""/>
        <dsp:cNvSpPr/>
      </dsp:nvSpPr>
      <dsp:spPr>
        <a:xfrm rot="5400000">
          <a:off x="6462724" y="-2743852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2022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ΔΙΑΔΙΚΤΥΑΚΑ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22363" y="133562"/>
        <a:ext cx="6402703" cy="684927"/>
      </dsp:txXfrm>
    </dsp:sp>
    <dsp:sp modelId="{E8B7E434-E602-C54E-9865-B5EF98B75B11}">
      <dsp:nvSpPr>
        <dsp:cNvPr id="0" name=""/>
        <dsp:cNvSpPr/>
      </dsp:nvSpPr>
      <dsp:spPr>
        <a:xfrm>
          <a:off x="7856" y="1629"/>
          <a:ext cx="3622363" cy="9487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ΠΕΛΟΠΟΝΝΗΣΟΥ 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72" y="47945"/>
        <a:ext cx="3529731" cy="856159"/>
      </dsp:txXfrm>
    </dsp:sp>
    <dsp:sp modelId="{9D152789-E497-5E45-BDF8-36DBEA0AD23C}">
      <dsp:nvSpPr>
        <dsp:cNvPr id="0" name=""/>
        <dsp:cNvSpPr/>
      </dsp:nvSpPr>
      <dsp:spPr>
        <a:xfrm rot="5400000">
          <a:off x="6462724" y="-1747621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874831"/>
            <a:satOff val="-27"/>
            <a:lumOff val="6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874831"/>
              <a:satOff val="-27"/>
              <a:lumOff val="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ΔΙΑΔΙΚΤΥΑΚΑ </a:t>
          </a:r>
          <a:r>
            <a:rPr lang="en-US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22363" y="1129793"/>
        <a:ext cx="6402703" cy="684927"/>
      </dsp:txXfrm>
    </dsp:sp>
    <dsp:sp modelId="{1AE4338A-2357-1440-8669-9C986C2C1583}">
      <dsp:nvSpPr>
        <dsp:cNvPr id="0" name=""/>
        <dsp:cNvSpPr/>
      </dsp:nvSpPr>
      <dsp:spPr>
        <a:xfrm>
          <a:off x="0" y="997861"/>
          <a:ext cx="3622363" cy="948791"/>
        </a:xfrm>
        <a:prstGeom prst="roundRect">
          <a:avLst/>
        </a:prstGeom>
        <a:solidFill>
          <a:schemeClr val="accent4">
            <a:hueOff val="737959"/>
            <a:satOff val="-48"/>
            <a:lumOff val="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ΒΟΡΕΙΟΥ ΑΙΓΑΙΟΥ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6" y="1044177"/>
        <a:ext cx="3529731" cy="856159"/>
      </dsp:txXfrm>
    </dsp:sp>
    <dsp:sp modelId="{7ADF5345-21FC-9142-8F93-734DAF262DF3}">
      <dsp:nvSpPr>
        <dsp:cNvPr id="0" name=""/>
        <dsp:cNvSpPr/>
      </dsp:nvSpPr>
      <dsp:spPr>
        <a:xfrm rot="5400000">
          <a:off x="6462724" y="-751389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1749663"/>
            <a:satOff val="-54"/>
            <a:lumOff val="11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1749663"/>
              <a:satOff val="-54"/>
              <a:lumOff val="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b="0" kern="1200" smtClean="0">
              <a:latin typeface="Arial" panose="020B0604020202020204" pitchFamily="34" charset="0"/>
              <a:cs typeface="Arial" panose="020B0604020202020204" pitchFamily="34" charset="0"/>
            </a:rPr>
            <a:t>ΦΕΒΡ.</a:t>
          </a:r>
          <a:r>
            <a:rPr lang="en-US" sz="2400" b="0" kern="120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b="0" kern="1200" smtClean="0">
              <a:latin typeface="Arial" panose="020B0604020202020204" pitchFamily="34" charset="0"/>
              <a:cs typeface="Arial" panose="020B0604020202020204" pitchFamily="34" charset="0"/>
            </a:rPr>
            <a:t>ΔΙΑΔΙΚΤΥΑΚΑ</a:t>
          </a:r>
          <a:r>
            <a:rPr lang="en-US" sz="2400" b="0" kern="120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22363" y="2126025"/>
        <a:ext cx="6402703" cy="684927"/>
      </dsp:txXfrm>
    </dsp:sp>
    <dsp:sp modelId="{6AD7D0EC-A744-DF4A-A1AF-B8FAE6E85441}">
      <dsp:nvSpPr>
        <dsp:cNvPr id="0" name=""/>
        <dsp:cNvSpPr/>
      </dsp:nvSpPr>
      <dsp:spPr>
        <a:xfrm>
          <a:off x="0" y="1994092"/>
          <a:ext cx="3622363" cy="948791"/>
        </a:xfrm>
        <a:prstGeom prst="roundRect">
          <a:avLst/>
        </a:prstGeom>
        <a:solidFill>
          <a:schemeClr val="accent4">
            <a:hueOff val="1475918"/>
            <a:satOff val="-96"/>
            <a:lumOff val="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ΠΕΡΙΦΕΡΕΡΕΙΑ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ΔΥΤ. ΜΑΚΕΔΟΝΙΑΣ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6" y="2040408"/>
        <a:ext cx="3529731" cy="856159"/>
      </dsp:txXfrm>
    </dsp:sp>
    <dsp:sp modelId="{EDE14E83-AD34-C94A-9C18-94E9D78D52F0}">
      <dsp:nvSpPr>
        <dsp:cNvPr id="0" name=""/>
        <dsp:cNvSpPr/>
      </dsp:nvSpPr>
      <dsp:spPr>
        <a:xfrm rot="5400000">
          <a:off x="6462724" y="244841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2624494"/>
            <a:satOff val="-82"/>
            <a:lumOff val="1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2624494"/>
              <a:satOff val="-82"/>
              <a:lumOff val="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ΟΚΤ.  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2022 (</a:t>
          </a: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ΘΕΣΣΑΛΟΝΙΚΗ </a:t>
          </a:r>
          <a:r>
            <a:rPr lang="en-US" sz="3700" kern="1200" dirty="0" smtClean="0"/>
            <a:t>)</a:t>
          </a:r>
          <a:endParaRPr lang="en-US" sz="3700" kern="1200" dirty="0"/>
        </a:p>
      </dsp:txBody>
      <dsp:txXfrm rot="-5400000">
        <a:off x="3622363" y="3122256"/>
        <a:ext cx="6402703" cy="684927"/>
      </dsp:txXfrm>
    </dsp:sp>
    <dsp:sp modelId="{E20DC779-7AD9-8D43-B8E7-377EF11B4A57}">
      <dsp:nvSpPr>
        <dsp:cNvPr id="0" name=""/>
        <dsp:cNvSpPr/>
      </dsp:nvSpPr>
      <dsp:spPr>
        <a:xfrm>
          <a:off x="0" y="2990324"/>
          <a:ext cx="3622363" cy="948791"/>
        </a:xfrm>
        <a:prstGeom prst="roundRect">
          <a:avLst/>
        </a:prstGeom>
        <a:solidFill>
          <a:schemeClr val="accent4">
            <a:hueOff val="2213876"/>
            <a:satOff val="-145"/>
            <a:lumOff val="1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ΚΕΝ. ΜΑΚΕΔΟΝΙΑΣ 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6" y="3036640"/>
        <a:ext cx="3529731" cy="856159"/>
      </dsp:txXfrm>
    </dsp:sp>
    <dsp:sp modelId="{2B4466A3-27A8-E24E-95A0-B2AFA9275D69}">
      <dsp:nvSpPr>
        <dsp:cNvPr id="0" name=""/>
        <dsp:cNvSpPr/>
      </dsp:nvSpPr>
      <dsp:spPr>
        <a:xfrm rot="5400000">
          <a:off x="6421176" y="1334593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3499326"/>
            <a:satOff val="-109"/>
            <a:lumOff val="22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3499326"/>
              <a:satOff val="-109"/>
              <a:lumOff val="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ΝΟΕΜ.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ΤΡΙΚΑΛΑ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580815" y="4212008"/>
        <a:ext cx="6402703" cy="684927"/>
      </dsp:txXfrm>
    </dsp:sp>
    <dsp:sp modelId="{FA1E5ACA-6FF8-F240-9BCE-59E42FB59C3D}">
      <dsp:nvSpPr>
        <dsp:cNvPr id="0" name=""/>
        <dsp:cNvSpPr/>
      </dsp:nvSpPr>
      <dsp:spPr>
        <a:xfrm>
          <a:off x="0" y="3986555"/>
          <a:ext cx="3622363" cy="948791"/>
        </a:xfrm>
        <a:prstGeom prst="roundRect">
          <a:avLst/>
        </a:prstGeom>
        <a:solidFill>
          <a:schemeClr val="accent4">
            <a:hueOff val="2951835"/>
            <a:satOff val="-193"/>
            <a:lumOff val="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ΘΕΣΣΑΛΙΑΣ 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6" y="4032871"/>
        <a:ext cx="3529731" cy="856159"/>
      </dsp:txXfrm>
    </dsp:sp>
    <dsp:sp modelId="{28A975F5-908D-2343-8C77-D6E7344F07B3}">
      <dsp:nvSpPr>
        <dsp:cNvPr id="0" name=""/>
        <dsp:cNvSpPr/>
      </dsp:nvSpPr>
      <dsp:spPr>
        <a:xfrm rot="5400000">
          <a:off x="6462724" y="2237305"/>
          <a:ext cx="759033" cy="6439756"/>
        </a:xfrm>
        <a:prstGeom prst="round2SameRect">
          <a:avLst/>
        </a:prstGeom>
        <a:solidFill>
          <a:schemeClr val="accent4">
            <a:tint val="40000"/>
            <a:alpha val="90000"/>
            <a:hueOff val="4374157"/>
            <a:satOff val="-136"/>
            <a:lumOff val="28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4374157"/>
              <a:satOff val="-136"/>
              <a:lumOff val="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ΝΟΕΜ.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2022 (</a:t>
          </a:r>
          <a:r>
            <a:rPr lang="el-GR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ΙΩΑΝΝΙΝΑ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622363" y="5114720"/>
        <a:ext cx="6402703" cy="684927"/>
      </dsp:txXfrm>
    </dsp:sp>
    <dsp:sp modelId="{FF3A36B9-8B79-1546-8891-EADD4262456A}">
      <dsp:nvSpPr>
        <dsp:cNvPr id="0" name=""/>
        <dsp:cNvSpPr/>
      </dsp:nvSpPr>
      <dsp:spPr>
        <a:xfrm>
          <a:off x="0" y="4982787"/>
          <a:ext cx="3622363" cy="948791"/>
        </a:xfrm>
        <a:prstGeom prst="roundRect">
          <a:avLst/>
        </a:prstGeom>
        <a:solidFill>
          <a:schemeClr val="accent4">
            <a:hueOff val="3689794"/>
            <a:satOff val="-241"/>
            <a:lumOff val="1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ΠΕΡΙΦΕΡΕΙΑ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ΗΠΕΙΡΟΥ 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16" y="5029103"/>
        <a:ext cx="3529731" cy="856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7E434-E602-C54E-9865-B5EF98B75B11}">
      <dsp:nvSpPr>
        <dsp:cNvPr id="0" name=""/>
        <dsp:cNvSpPr/>
      </dsp:nvSpPr>
      <dsp:spPr>
        <a:xfrm>
          <a:off x="0" y="0"/>
          <a:ext cx="2464347" cy="12077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Ι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Τ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Α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Λ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Ι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Α</a:t>
          </a:r>
          <a:endParaRPr lang="en-US" sz="2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l-GR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Περούτσια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2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12 - 2023</a:t>
          </a:r>
          <a:r>
            <a:rPr lang="el-GR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957" y="58957"/>
        <a:ext cx="2346433" cy="1089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3CB2F-9787-43F3-AA9C-751CBB2100DE}" type="datetimeFigureOut">
              <a:rPr lang="el-GR" smtClean="0"/>
              <a:t>29/2/2024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EBAD2-75D1-4A62-B316-139B6F8DB4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219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1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1901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/>
              <a:t>Σύνολο στόχων και πολιτικών, που συμβάλλουν στη βελτίωση της ποιότητας ζωής των κατοίκων των αστικών κέντρων, μέσω </a:t>
            </a:r>
            <a:r>
              <a:rPr lang="el-GR" sz="2000" b="1" dirty="0" smtClean="0">
                <a:solidFill>
                  <a:srgbClr val="FFFF00"/>
                </a:solidFill>
              </a:rPr>
              <a:t>των οικοσυστημικών υπηρεσιών </a:t>
            </a:r>
            <a:r>
              <a:rPr lang="el-GR" sz="2000" dirty="0" smtClean="0"/>
              <a:t>των Χώρων Αστικού Πρασίνου.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4397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3078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2194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/>
              <a:t>Η πλατφόρμα περιλαμβάνει: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Είσοδο στην πλατφόρμα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Προσθήκη και θέαση χώρων αστικού πρασίνου και δενδροστοιχιών στον χάρτη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Ενημέρωση, εύρεση και προβολή βλάστησης των χώρων αστικού πρασίνου και δενδροστοιχιών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Δείκτες παρακολούθησης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Ιστορικό τροποποίησης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Στατιστικά στοιχεία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Δημιουργία αναφορών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Κατάλογο με τα σημαντικότερα είδη βλάστησης σε χώρους πρασίνου στην Ελλάδα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i="1" dirty="0">
                <a:solidFill>
                  <a:srgbClr val="666666"/>
                </a:solidFill>
                <a:latin typeface="Open Sans"/>
              </a:rPr>
              <a:t>Ρυθμίσεις και βοηθητικούς πίνακες</a:t>
            </a:r>
          </a:p>
          <a:p>
            <a:endParaRPr lang="el-GR" b="0" dirty="0">
              <a:solidFill>
                <a:srgbClr val="FF0000"/>
              </a:solidFill>
              <a:highlight>
                <a:srgbClr val="FF0000"/>
              </a:highlight>
            </a:endParaRPr>
          </a:p>
          <a:p>
            <a:endParaRPr lang="en-US" b="1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109A-53D2-43C6-B147-FA16F0D81FC2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884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5648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 this slide you can see the meetings that directorate of forest protection organized,</a:t>
            </a:r>
            <a:r>
              <a:rPr lang="en-US" b="1" baseline="0" dirty="0" smtClean="0"/>
              <a:t> in the previous year and</a:t>
            </a:r>
            <a:r>
              <a:rPr lang="en-US" b="1" dirty="0" smtClean="0"/>
              <a:t> took place in the 6 regions 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17F65-10D3-4F9C-9FE6-5655B223FC2A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215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1" dirty="0" smtClean="0"/>
              <a:t>In this slide you can see the meetings that institute of </a:t>
            </a:r>
            <a:r>
              <a:rPr lang="en-US" altLang="en-US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 Forest Ecosystems and</a:t>
            </a:r>
            <a:r>
              <a:rPr lang="en-US" altLang="en-US" sz="12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/>
              <a:t>directorate of forest protection, organized</a:t>
            </a:r>
            <a:r>
              <a:rPr lang="en-US" b="1" baseline="0" dirty="0" smtClean="0"/>
              <a:t> and</a:t>
            </a:r>
            <a:r>
              <a:rPr lang="en-US" b="1" dirty="0" smtClean="0"/>
              <a:t> took place in the 9 municipalities</a:t>
            </a:r>
            <a:endParaRPr lang="el-GR" b="1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17F65-10D3-4F9C-9FE6-5655B223FC2A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4434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121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ολοκληρωμένη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αυτή διαχείριση, που λαμβάνει υπόψη όλες τις λειτουργίες και τις αξίες των ΧΑΠ, δεν είναι κάτι απραγματοποίητο η ανέφικτο. Οι χώρες της Ευρώπης, αποτελούν εξαιρετικά δείγματα εφαρ­μογής σύγχρονων πολιτικών και αντίστοιχων πρακτικών διατήρησης και ορθολογικής διαχείρισης των.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1629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607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Οι χώροι πρασίνου στις πόλεις</a:t>
            </a:r>
            <a:r>
              <a:rPr lang="el-GR" sz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φυσικοί ή ανθρωπογενείς, </a:t>
            </a:r>
            <a:r>
              <a:rPr lang="el-GR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αναπληρώνουν </a:t>
            </a:r>
            <a:r>
              <a:rPr lang="el-GR" sz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ουσιαστικά </a:t>
            </a:r>
            <a:r>
              <a:rPr lang="el-GR" sz="1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την αρμονική σχέση του ανθρώπου προς το φυσικό περιβάλλον</a:t>
            </a:r>
            <a:r>
              <a:rPr lang="el-GR" sz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καθώς προσφέρει πολύτιμες υπηρεσίες σε όλους τους τομείς της ανθρώπινης υπόστασης.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557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3687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ανθρώπινη παρουσία επίσης αποτελεί έναν ακόμα παράγοντα, που καθιστά τα συγκεκριμένα οικοσυστήματα ακόμα πιο δύσκολο να μελετηθούν.</a:t>
            </a:r>
          </a:p>
          <a:p>
            <a:pPr marL="0" indent="0" algn="just">
              <a:lnSpc>
                <a:spcPct val="150000"/>
              </a:lnSpc>
              <a:buClr>
                <a:srgbClr val="FF0000"/>
              </a:buClr>
              <a:buNone/>
            </a:pPr>
            <a:endParaRPr lang="el-GR" dirty="0" smtClean="0">
              <a:solidFill>
                <a:srgbClr val="F3E9D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13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αστικές περιοχές τείνουν να </a:t>
            </a:r>
            <a:r>
              <a:rPr lang="el-G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υποβαθμίζουν το φυσικό περιβάλλον,</a:t>
            </a:r>
            <a:r>
              <a:rPr lang="el-G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κατακερματίζοντας και απομονώνοντας τα οικοσυστήματα, θέτοντας σε κίνδυνο την ικανότητά τους να παρέχουν υπηρεσίες</a:t>
            </a: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611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303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EBAD2-75D1-4A62-B316-139B6F8DB4F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78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A1E00-BA25-4DEE-B3D6-73954D455181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361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553967" y="732865"/>
            <a:ext cx="9144000" cy="46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553997" y="1449065"/>
            <a:ext cx="91440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558786" rtl="0">
              <a:spcBef>
                <a:spcPts val="80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Quicksand"/>
              <a:buChar char="◦"/>
              <a:defRPr sz="40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▫"/>
              <a:defRPr sz="32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■"/>
              <a:defRPr sz="32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■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■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28;p5"/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0E5345-37B1-40A9-9E19-9006C08BC76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7677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Arrow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36000" y="1094185"/>
            <a:ext cx="11520000" cy="4704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173811" y="3953079"/>
            <a:ext cx="9852316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627" y="3837611"/>
            <a:ext cx="358987" cy="2302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116" y="3832036"/>
            <a:ext cx="358987" cy="23029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76981" y="194205"/>
            <a:ext cx="613232" cy="404615"/>
          </a:xfrm>
          <a:prstGeom prst="rect">
            <a:avLst/>
          </a:prstGeom>
        </p:spPr>
        <p:txBody>
          <a:bodyPr/>
          <a:lstStyle>
            <a:lvl1pPr algn="ctr">
              <a:defRPr sz="1333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877108" y="233054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868920" y="278783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868964" y="3690527"/>
            <a:ext cx="1466667" cy="528000"/>
          </a:xfrm>
          <a:prstGeom prst="chevron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5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242324" y="3690527"/>
            <a:ext cx="1466667" cy="528000"/>
          </a:xfrm>
          <a:prstGeom prst="chevron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615684" y="3690631"/>
            <a:ext cx="1466667" cy="528000"/>
          </a:xfrm>
          <a:prstGeom prst="chevron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7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8735763" y="3690527"/>
            <a:ext cx="1466667" cy="528000"/>
          </a:xfrm>
          <a:prstGeom prst="chevron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5989044" y="3690527"/>
            <a:ext cx="1466667" cy="528000"/>
          </a:xfrm>
          <a:prstGeom prst="chevron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6" name="Text Placeholder 3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7362404" y="3690527"/>
            <a:ext cx="1466667" cy="528000"/>
          </a:xfrm>
          <a:prstGeom prst="chevron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4605795" y="233054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4597607" y="278783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7366455" y="233054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58267" y="278783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3257500" y="439466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3249313" y="485195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6029732" y="439466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6021544" y="485195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8743904" y="4394665"/>
            <a:ext cx="1431813" cy="399600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8735716" y="4851950"/>
            <a:ext cx="1440000" cy="759655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2133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785385" y="1304807"/>
            <a:ext cx="9967283" cy="772800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189" y="504024"/>
            <a:ext cx="1435947" cy="7179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1775" y="451708"/>
            <a:ext cx="4495800" cy="9448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00205" y="5987286"/>
            <a:ext cx="6858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29-Feb-24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29">
              <a:srgbClr val="F3E9DE"/>
            </a:gs>
            <a:gs pos="100000">
              <a:srgbClr val="F3E9DE"/>
            </a:gs>
            <a:gs pos="0">
              <a:schemeClr val="accent6">
                <a:lumMod val="20000"/>
                <a:lumOff val="80000"/>
              </a:schemeClr>
            </a:gs>
            <a:gs pos="97000">
              <a:schemeClr val="accent4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  <a:gs pos="4300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3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29-Feb-24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7.jpeg"/><Relationship Id="rId7" Type="http://schemas.openxmlformats.org/officeDocument/2006/relationships/diagramData" Target="../diagrams/data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diagramDrawing" Target="../diagrams/drawing2.xml"/><Relationship Id="rId5" Type="http://schemas.openxmlformats.org/officeDocument/2006/relationships/image" Target="../media/image39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8.jpeg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svg"/><Relationship Id="rId5" Type="http://schemas.openxmlformats.org/officeDocument/2006/relationships/image" Target="../media/image50.png"/><Relationship Id="rId4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54.JPG"/><Relationship Id="rId4" Type="http://schemas.openxmlformats.org/officeDocument/2006/relationships/diagramData" Target="../diagrams/data8.xml"/><Relationship Id="rId9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tif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21217" y="125926"/>
            <a:ext cx="3985539" cy="6305107"/>
          </a:xfrm>
          <a:noFill/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συμβολ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ρευνας στην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αντιμετώπιση των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σΥγχρονων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προβλημΑτων που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σχετΙζονται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αστικΟ πρΑσινο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(πρΟγραμμα 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 </a:t>
            </a:r>
            <a:r>
              <a:rPr lang="en-US" sz="16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GrIn</a:t>
            </a:r>
            <a:r>
              <a:rPr lang="el-G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l-G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276800" y="6022816"/>
            <a:ext cx="4327688" cy="930877"/>
          </a:xfrm>
        </p:spPr>
        <p:txBody>
          <a:bodyPr>
            <a:normAutofit fontScale="55000" lnSpcReduction="20000"/>
          </a:bodyPr>
          <a:lstStyle/>
          <a:p>
            <a:pPr algn="ctr"/>
            <a:endParaRPr lang="el-G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l-GR" sz="2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ΚΩΝΣΤΑΝΤΙΝΙΑ </a:t>
            </a:r>
            <a:r>
              <a:rPr lang="el-GR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ΤΣΑΓΚΑΡΗ</a:t>
            </a:r>
          </a:p>
          <a:p>
            <a:pPr algn="ctr"/>
            <a:r>
              <a:rPr lang="el-GR" sz="22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ΣυντονΙστρια</a:t>
            </a:r>
            <a:r>
              <a:rPr lang="el-GR" sz="2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προγρΑμματος</a:t>
            </a:r>
            <a:r>
              <a:rPr lang="el-GR" sz="22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l-GR" sz="22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 descr="Πόλεις και Πολιτικές: Πολιτικές για το αστικό πράσινο στις μητροπολιτικές  περιοχές Αθήνας και Θεσσαλονίκης: μια συγκριτική αξιολόγηση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2" y="893135"/>
            <a:ext cx="6358270" cy="549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Ορθογώνιο 3"/>
          <p:cNvSpPr/>
          <p:nvPr/>
        </p:nvSpPr>
        <p:spPr>
          <a:xfrm>
            <a:off x="1250994" y="58957"/>
            <a:ext cx="6220048" cy="808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l-GR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Ελληνική Εταιρεία Προστασίας της Φύσης</a:t>
            </a:r>
            <a:endParaRPr lang="en-US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lvl="0" algn="ctr" defTabSz="914400">
              <a:defRPr/>
            </a:pPr>
            <a:r>
              <a:rPr lang="el-GR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«Προστασία της Φύσης </a:t>
            </a:r>
            <a:r>
              <a:rPr lang="en-US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Lab</a:t>
            </a:r>
            <a:r>
              <a:rPr lang="el-GR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»</a:t>
            </a:r>
          </a:p>
          <a:p>
            <a:pPr lvl="0" algn="ctr" defTabSz="914400">
              <a:defRPr/>
            </a:pPr>
            <a:r>
              <a:rPr lang="el-GR" sz="1600" dirty="0">
                <a:solidFill>
                  <a:srgbClr val="002060"/>
                </a:solidFill>
                <a:latin typeface="Calibri" panose="020F0502020204030204"/>
              </a:rPr>
              <a:t>Ίδρυμα Παναγιώτη και Έφης Μιχελή 29/2/2024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3" y="92888"/>
            <a:ext cx="1120744" cy="8092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041" y="0"/>
            <a:ext cx="1353429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84659" y="0"/>
            <a:ext cx="9905998" cy="1053737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Ποσοστα </a:t>
            </a: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αστικοΥ πρασΙνου ανΑ κΑτοικο  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διΑφορες πΟλεις 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κΟσμου </a:t>
            </a:r>
            <a:endParaRPr lang="el-GR" sz="2000" dirty="0">
              <a:effectLst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1155564" y="966511"/>
            <a:ext cx="9564188" cy="4963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Ουάσιγκτον 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 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1155564" y="1588798"/>
            <a:ext cx="9564188" cy="4237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Χάγη 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	          	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27,7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</a:t>
            </a:r>
          </a:p>
        </p:txBody>
      </p:sp>
      <p:sp>
        <p:nvSpPr>
          <p:cNvPr id="14" name="Ορθογώνιο 13"/>
          <p:cNvSpPr/>
          <p:nvPr/>
        </p:nvSpPr>
        <p:spPr>
          <a:xfrm>
            <a:off x="1155564" y="2219061"/>
            <a:ext cx="9564188" cy="420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Άμστερνταμ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         	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27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1155564" y="2762040"/>
            <a:ext cx="9564188" cy="5018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Βιέννη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 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1155564" y="3497367"/>
            <a:ext cx="9564188" cy="412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Βερολίνο 			          	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1155564" y="4160760"/>
            <a:ext cx="9564188" cy="41154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Ρώμη	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	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</a:t>
            </a:r>
          </a:p>
        </p:txBody>
      </p:sp>
      <p:sp>
        <p:nvSpPr>
          <p:cNvPr id="18" name="Ορθογώνιο 17"/>
          <p:cNvSpPr/>
          <p:nvPr/>
        </p:nvSpPr>
        <p:spPr>
          <a:xfrm>
            <a:off x="1155564" y="4809992"/>
            <a:ext cx="9564188" cy="427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Παρίσι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	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 </a:t>
            </a:r>
            <a:endParaRPr lang="el-GR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155564" y="5483125"/>
            <a:ext cx="9564188" cy="4101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Θεσσαλονίκη 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2,7 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 </a:t>
            </a:r>
            <a:r>
              <a:rPr lang="el-GR" b="1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20" name="Ορθογώνιο 19"/>
          <p:cNvSpPr/>
          <p:nvPr/>
        </p:nvSpPr>
        <p:spPr>
          <a:xfrm>
            <a:off x="1155564" y="6237920"/>
            <a:ext cx="9625148" cy="4080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Αθήνα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</a:t>
            </a:r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τ.μ. ανά κάτοικο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1" name="Έκρηξη 2 20"/>
          <p:cNvSpPr/>
          <p:nvPr/>
        </p:nvSpPr>
        <p:spPr>
          <a:xfrm>
            <a:off x="5012755" y="997957"/>
            <a:ext cx="715504" cy="4671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Έκρηξη 2 22"/>
          <p:cNvSpPr/>
          <p:nvPr/>
        </p:nvSpPr>
        <p:spPr>
          <a:xfrm>
            <a:off x="5012755" y="1536677"/>
            <a:ext cx="715504" cy="4671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Έκρηξη 2 23"/>
          <p:cNvSpPr/>
          <p:nvPr/>
        </p:nvSpPr>
        <p:spPr>
          <a:xfrm>
            <a:off x="5012755" y="2195860"/>
            <a:ext cx="715504" cy="4671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Έκρηξη 2 24"/>
          <p:cNvSpPr/>
          <p:nvPr/>
        </p:nvSpPr>
        <p:spPr>
          <a:xfrm>
            <a:off x="5012755" y="2805823"/>
            <a:ext cx="715504" cy="4671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Έκρηξη 2 25"/>
          <p:cNvSpPr/>
          <p:nvPr/>
        </p:nvSpPr>
        <p:spPr>
          <a:xfrm>
            <a:off x="5012755" y="3506353"/>
            <a:ext cx="694170" cy="407815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27" name="Έκρηξη 2 26"/>
          <p:cNvSpPr/>
          <p:nvPr/>
        </p:nvSpPr>
        <p:spPr>
          <a:xfrm>
            <a:off x="5059469" y="6246135"/>
            <a:ext cx="528752" cy="315872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28" name="Έκρηξη 2 27"/>
          <p:cNvSpPr/>
          <p:nvPr/>
        </p:nvSpPr>
        <p:spPr>
          <a:xfrm>
            <a:off x="5037453" y="4875788"/>
            <a:ext cx="666108" cy="361757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29" name="Έκρηξη 2 28"/>
          <p:cNvSpPr/>
          <p:nvPr/>
        </p:nvSpPr>
        <p:spPr>
          <a:xfrm>
            <a:off x="5059469" y="4142871"/>
            <a:ext cx="644092" cy="42154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3" name="Έκρηξη 2 32"/>
          <p:cNvSpPr/>
          <p:nvPr/>
        </p:nvSpPr>
        <p:spPr>
          <a:xfrm>
            <a:off x="5059469" y="5582204"/>
            <a:ext cx="506736" cy="319272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21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0" y="208128"/>
            <a:ext cx="115780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όλους εμάς που ασχολούμαστε με το αστικό πράσινο </a:t>
            </a:r>
            <a:endParaRPr lang="el-G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στοίχημα να αναβαθμίσουμε τους ΧΑΠ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ενσωματώσουμε Ευρωπαϊκές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πολιτικές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κλίμα </a:t>
            </a:r>
            <a:endParaRPr lang="el-G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βιοποικιλότητα,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προσαρμοσμένο στις συνθήκες της χώρας μας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μία περίοδο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κλιματικών κρίσεων και κρίσεων της δημόσιας υγείας,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αστικό πράσινο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μπορεί να διασφαλίσει την κοινωνικοοικονομική ευημερία των 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πολιτών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εργαλείο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την ανάσχεση για των επαπειλούμενων κλιματικών αλλαγών.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i0.wp.com/dasarxeio.com/wp-content/uploads/2019/04/parko2.jpg?resize=600%2C324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802"/>
          <a:stretch/>
        </p:blipFill>
        <p:spPr bwMode="auto">
          <a:xfrm>
            <a:off x="8088922" y="208128"/>
            <a:ext cx="3832776" cy="2276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Σύμβολο κράτησης θέσης περιεχομένου 8" descr="Εικονίδια Smart 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25431" y="184639"/>
          <a:ext cx="11210192" cy="628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oogle Shape;190;p29"/>
          <p:cNvPicPr preferRelativeResize="0"/>
          <p:nvPr/>
        </p:nvPicPr>
        <p:blipFill>
          <a:blip r:embed="rId8"/>
          <a:srcRect l="7700" r="7700"/>
          <a:stretch/>
        </p:blipFill>
        <p:spPr>
          <a:xfrm>
            <a:off x="2029097" y="304275"/>
            <a:ext cx="3953692" cy="252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Climate-ADAPT — European Environment Agency">
            <a:extLst>
              <a:ext uri="{FF2B5EF4-FFF2-40B4-BE49-F238E27FC236}">
                <a16:creationId xmlns:a16="http://schemas.microsoft.com/office/drawing/2014/main" id="{9B9663E0-BD96-460C-A475-8FF694884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71" y="4911492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rban AST step 0-0 — Climate-ADAPT">
            <a:extLst>
              <a:ext uri="{FF2B5EF4-FFF2-40B4-BE49-F238E27FC236}">
                <a16:creationId xmlns:a16="http://schemas.microsoft.com/office/drawing/2014/main" id="{4CDCB8D9-3444-4CC2-B45D-C3542417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12" y="3150578"/>
            <a:ext cx="229090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U Covenant of Mayors and Compact of Mayors launch largest global coalition  of cities committed to fighting climate change - C40 Cities">
            <a:extLst>
              <a:ext uri="{FF2B5EF4-FFF2-40B4-BE49-F238E27FC236}">
                <a16:creationId xmlns:a16="http://schemas.microsoft.com/office/drawing/2014/main" id="{2FF794C2-4110-4874-9260-76EE5CC0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4" y="3150578"/>
            <a:ext cx="27556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Διάγραμμα ροής: Προκαθορισμένη διεργασία 2"/>
          <p:cNvSpPr/>
          <p:nvPr/>
        </p:nvSpPr>
        <p:spPr>
          <a:xfrm>
            <a:off x="7270522" y="-47301"/>
            <a:ext cx="4787499" cy="6940135"/>
          </a:xfrm>
          <a:prstGeom prst="flowChartPredefinedProcess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ΕΕ από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2008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με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στόχο τη θωράκιση των πόλεων, έχει θεσπίσει το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Σύμφωνο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Δημάρχων για το Κλίμα και την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Ενέργεια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58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Ενώ, από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 2021 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ενέκρινε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τη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νέα στρατηγική της για την προσαρμογή στην κλιματική αλλαγή, η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οποία καθορίζει το πώς τα κράτη μέλη μπορεί να προσαρμοστούν στις αναπόφευκτες επιπτώσεις της και να αποκτήσουν ανθεκτικότητα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έως το 2050.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80751" y="671485"/>
            <a:ext cx="9905998" cy="1478570"/>
          </a:xfrm>
        </p:spPr>
        <p:txBody>
          <a:bodyPr/>
          <a:lstStyle/>
          <a:p>
            <a:pPr algn="ctr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00801" y="746749"/>
            <a:ext cx="9905999" cy="14785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Προώθηση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Ενσωμάτωσης των  Χώρων Αστικού Πρασίνου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Αστικό Ιστό για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 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Βελτίωση της Διακυβέρνησης 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των πόλεων σε  Σχέση  </a:t>
            </a:r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 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την   Κλιματική Αλλαγή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884024" y="209820"/>
            <a:ext cx="169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solidFill>
                <a:srgbClr val="FF00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29" y="59290"/>
            <a:ext cx="1056192" cy="762723"/>
          </a:xfrm>
          <a:prstGeom prst="rect">
            <a:avLst/>
          </a:prstGeom>
        </p:spPr>
      </p:pic>
      <p:sp>
        <p:nvSpPr>
          <p:cNvPr id="6" name="Στρογγυλεμένο ορθογώνιο 5"/>
          <p:cNvSpPr/>
          <p:nvPr/>
        </p:nvSpPr>
        <p:spPr>
          <a:xfrm>
            <a:off x="460192" y="2294677"/>
            <a:ext cx="10587219" cy="36552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altLang="en-US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l-GR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Ινστιτούτο </a:t>
            </a:r>
            <a:r>
              <a:rPr lang="el-GR" altLang="en-US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Μεσογειακών Δασικών Οικοσυστημάτων </a:t>
            </a:r>
            <a:r>
              <a:rPr lang="el-GR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l-GR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Συντονιστής) </a:t>
            </a:r>
            <a:endParaRPr lang="el-GR" altLang="en-US" sz="2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Υπουργείο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Περιβάλλοντος και Ενέργειας </a:t>
            </a:r>
          </a:p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Κεντρική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Ένωση Δήμων Ελλάδος</a:t>
            </a:r>
          </a:p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ΤΕΧΝΟΟΜΟΙΟΣΤΑΣΗ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Ο.Ε.</a:t>
            </a:r>
          </a:p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Δήμος Αμαρουσίου</a:t>
            </a:r>
          </a:p>
          <a:p>
            <a:pPr marL="571500" indent="-285750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ü"/>
              <a:defRPr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Δήμος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Ηρακλείου (Κρήτης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el-GR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Θέση περιεχομένου 4"/>
          <p:cNvPicPr>
            <a:picLocks noChangeAspect="1"/>
          </p:cNvPicPr>
          <p:nvPr/>
        </p:nvPicPr>
        <p:blipFill rotWithShape="1">
          <a:blip r:embed="rId3"/>
          <a:srcRect l="38333" t="13981" r="24583" b="22963"/>
          <a:stretch/>
        </p:blipFill>
        <p:spPr>
          <a:xfrm>
            <a:off x="7784921" y="2989856"/>
            <a:ext cx="3094894" cy="296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Ευθύγραμμο βέλος σύνδεσης 7"/>
          <p:cNvCxnSpPr/>
          <p:nvPr/>
        </p:nvCxnSpPr>
        <p:spPr>
          <a:xfrm flipV="1">
            <a:off x="4350041" y="4556998"/>
            <a:ext cx="4982327" cy="423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5180815" y="5535944"/>
            <a:ext cx="4529242" cy="139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Στρογγυλεμένο ορθογώνιο 8"/>
          <p:cNvSpPr/>
          <p:nvPr/>
        </p:nvSpPr>
        <p:spPr>
          <a:xfrm>
            <a:off x="10014253" y="1538766"/>
            <a:ext cx="1952849" cy="49599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7697667" y="1543273"/>
            <a:ext cx="2124287" cy="49554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5318859" y="1591747"/>
            <a:ext cx="2100194" cy="49069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2854919" y="1628503"/>
            <a:ext cx="2185325" cy="48702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Στρογγυλεμένο ορθογώνιο 1"/>
          <p:cNvSpPr/>
          <p:nvPr/>
        </p:nvSpPr>
        <p:spPr>
          <a:xfrm>
            <a:off x="226443" y="1554990"/>
            <a:ext cx="2181092" cy="49437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42126" y="3632546"/>
            <a:ext cx="1856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νάπτυξη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και εφαρμογή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στρατηγικού σχεδιασμού διαχείρισης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Χ.Α.Π.</a:t>
            </a:r>
          </a:p>
        </p:txBody>
      </p:sp>
      <p:sp>
        <p:nvSpPr>
          <p:cNvPr id="7" name="Ορθογώνιο 6" descr="Fishing"/>
          <p:cNvSpPr/>
          <p:nvPr/>
        </p:nvSpPr>
        <p:spPr>
          <a:xfrm>
            <a:off x="5484852" y="1870859"/>
            <a:ext cx="1677852" cy="170593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1084917" y="405717"/>
            <a:ext cx="961386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ΠΡΟΓΡΑΜΜΑ 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ΣΤΟ</a:t>
            </a:r>
            <a:r>
              <a:rPr lang="el-GR" sz="2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ΧΕΥΕΙ </a:t>
            </a:r>
            <a:r>
              <a:rPr lang="el-G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28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Οβάλ 10"/>
          <p:cNvSpPr/>
          <p:nvPr/>
        </p:nvSpPr>
        <p:spPr>
          <a:xfrm>
            <a:off x="3127548" y="1804593"/>
            <a:ext cx="1629842" cy="165999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Οβάλ 11"/>
          <p:cNvSpPr/>
          <p:nvPr/>
        </p:nvSpPr>
        <p:spPr>
          <a:xfrm>
            <a:off x="7928141" y="1769551"/>
            <a:ext cx="1663337" cy="173444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Οβάλ 12"/>
          <p:cNvSpPr/>
          <p:nvPr/>
        </p:nvSpPr>
        <p:spPr>
          <a:xfrm>
            <a:off x="10232884" y="1746924"/>
            <a:ext cx="1548183" cy="1548183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Ορθογώνιο 13"/>
          <p:cNvSpPr/>
          <p:nvPr/>
        </p:nvSpPr>
        <p:spPr>
          <a:xfrm>
            <a:off x="2858761" y="3494046"/>
            <a:ext cx="21674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Καθιέρωση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κατευθυντήριων γραμμών και δεικτών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την ενσωμάτωση του κλίματος στη διαχείριση των </a:t>
            </a:r>
            <a:endParaRPr lang="el-G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Χ.Α.Π.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9908485" y="3602819"/>
            <a:ext cx="21539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Βελτίωση της ποιότητας των </a:t>
            </a:r>
            <a:endParaRPr lang="el-G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Χ.Α.Π.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μέσω της καλύτερης υγείας των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δένδρων, της σύνθεσης των ειδών και της αυξημένης </a:t>
            </a:r>
            <a:r>
              <a:rPr lang="el-G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φυτοκάλυψης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7784198" y="3633618"/>
            <a:ext cx="18603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ενσωμάτωση </a:t>
            </a:r>
            <a:r>
              <a:rPr lang="el-G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Ευρωπαϊκών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πολιτικών</a:t>
            </a:r>
            <a:r>
              <a:rPr lang="el-G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σε σχέση με το κλίμα και βιοποικιλότητα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7" name="Ορθογώνιο 16"/>
          <p:cNvSpPr/>
          <p:nvPr/>
        </p:nvSpPr>
        <p:spPr>
          <a:xfrm flipH="1">
            <a:off x="5436450" y="3735845"/>
            <a:ext cx="1708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Προσαρμογή στην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Κλιματική αλλαγή</a:t>
            </a:r>
            <a:endParaRPr lang="el-GR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592185" y="1769551"/>
            <a:ext cx="1706878" cy="173007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14937" r="8755" b="23695"/>
          <a:stretch>
            <a:fillRect/>
          </a:stretch>
        </p:blipFill>
        <p:spPr bwMode="auto">
          <a:xfrm>
            <a:off x="5436450" y="209036"/>
            <a:ext cx="991850" cy="106461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2783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4" grpId="0" animBg="1"/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982639" y="568329"/>
            <a:ext cx="9613861" cy="10809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61498" y="152830"/>
            <a:ext cx="6812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b="1" cap="all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l-GR" sz="28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ΔρΑσεις  ΠΡΟΚΑΤΑΡΚΤΙΚΕς </a:t>
            </a:r>
            <a:endParaRPr lang="el-G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7" y="1649267"/>
            <a:ext cx="3589825" cy="244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Θέση περιεχομένου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79" y="1783920"/>
            <a:ext cx="3516453" cy="234655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96" y="1643863"/>
            <a:ext cx="3690524" cy="2460349"/>
          </a:xfrm>
          <a:prstGeom prst="rect">
            <a:avLst/>
          </a:prstGeom>
        </p:spPr>
      </p:pic>
      <p:pic>
        <p:nvPicPr>
          <p:cNvPr id="11" name="Θέση περιεχομένου 1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68" y="4306647"/>
            <a:ext cx="3367907" cy="230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136" y="4348288"/>
            <a:ext cx="2959903" cy="224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264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333" t="13981" r="24583" b="22963"/>
          <a:stretch/>
        </p:blipFill>
        <p:spPr>
          <a:xfrm>
            <a:off x="896837" y="2321643"/>
            <a:ext cx="4132129" cy="3952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6569" y="1815623"/>
            <a:ext cx="5733390" cy="4678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lvl="0" algn="just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l" defTabSz="685800"/>
            <a:r>
              <a:rPr lang="el-GR" dirty="0">
                <a:solidFill>
                  <a:srgbClr val="FF0000"/>
                </a:solidFill>
              </a:rPr>
              <a:t>Μετεωρολογικός Σταθμός </a:t>
            </a:r>
            <a:r>
              <a:rPr lang="el-GR" dirty="0" smtClean="0">
                <a:solidFill>
                  <a:srgbClr val="FF0000"/>
                </a:solidFill>
              </a:rPr>
              <a:t>Αμαρουσίου (Αττικής)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4430" r="20336" b="9524"/>
          <a:stretch/>
        </p:blipFill>
        <p:spPr>
          <a:xfrm>
            <a:off x="5921989" y="2535280"/>
            <a:ext cx="2254108" cy="1728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5282" r="33683" b="30922"/>
          <a:stretch/>
        </p:blipFill>
        <p:spPr>
          <a:xfrm>
            <a:off x="8363110" y="2477116"/>
            <a:ext cx="2352001" cy="172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7948" y="4385630"/>
            <a:ext cx="5440101" cy="3264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lvl="0" algn="just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l" defTabSz="685800"/>
            <a:r>
              <a:rPr lang="el-GR" dirty="0">
                <a:solidFill>
                  <a:srgbClr val="FF0000"/>
                </a:solidFill>
              </a:rPr>
              <a:t>Μετεωρολογικός Σταθμός Ηρακλείου Κρήτης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9" t="19002" r="12520" b="15559"/>
          <a:stretch/>
        </p:blipFill>
        <p:spPr>
          <a:xfrm>
            <a:off x="5806569" y="4807638"/>
            <a:ext cx="2671430" cy="192980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23070" r="18126" b="26390"/>
          <a:stretch/>
        </p:blipFill>
        <p:spPr>
          <a:xfrm>
            <a:off x="8778715" y="4885517"/>
            <a:ext cx="1936396" cy="1929809"/>
          </a:xfrm>
          <a:prstGeom prst="rect">
            <a:avLst/>
          </a:prstGeom>
        </p:spPr>
      </p:pic>
      <p:graphicFrame>
        <p:nvGraphicFramePr>
          <p:cNvPr id="14" name="Θέση περιεχομένου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377190"/>
              </p:ext>
            </p:extLst>
          </p:nvPr>
        </p:nvGraphicFramePr>
        <p:xfrm>
          <a:off x="538775" y="151797"/>
          <a:ext cx="10862287" cy="1489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3" name="Ευθύγραμμο βέλος σύνδεσης 2"/>
          <p:cNvCxnSpPr/>
          <p:nvPr/>
        </p:nvCxnSpPr>
        <p:spPr>
          <a:xfrm flipV="1">
            <a:off x="2900679" y="3904910"/>
            <a:ext cx="2905890" cy="434468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3458159" y="5455325"/>
            <a:ext cx="2905890" cy="434468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9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685875" y="1125108"/>
            <a:ext cx="111758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l-GR" sz="2000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Μέχρι σήμερα οι </a:t>
            </a:r>
            <a:r>
              <a:rPr lang="el-GR" sz="2000" b="1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Χώροι Αστικού Πρασίνου </a:t>
            </a:r>
            <a:r>
              <a:rPr lang="el-GR" sz="2000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υφίστανται διαχείριση χωρίς να λαμβάνονται υπόψη </a:t>
            </a:r>
            <a:r>
              <a:rPr lang="el-GR" sz="2000" b="1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οι κλιματικές </a:t>
            </a:r>
            <a:r>
              <a:rPr lang="el-GR" sz="2000" b="1" spc="-1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μεταβολές </a:t>
            </a:r>
            <a:endParaRPr lang="el-GR" sz="2000" spc="-1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Υπό το </a:t>
            </a:r>
            <a:r>
              <a:rPr lang="el-GR" sz="2000" b="1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πρίσμα της κλιματικής αλλαγής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κρίνεται αναγκαία η συνέργεια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μεταξύ επιστήμης και διαχείρισης στην πράξη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ώστε οι Δήμοι να ανταποκρίνονται σε θέματα όπως :</a:t>
            </a:r>
          </a:p>
          <a:p>
            <a:pPr marL="1028700" lvl="2" indent="-342900" algn="just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εκ</a:t>
            </a:r>
            <a:r>
              <a:rPr lang="el-GR" sz="2000" spc="-1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τίμ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ηση της τρωτότητας των Χώρων Αστικού Πρασίνου, </a:t>
            </a:r>
          </a:p>
          <a:p>
            <a:pPr marL="1028700" lvl="2" indent="-342900" algn="just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σχεδιασμός ενδεδειγμένων διαχειριστικών μέτρων και η εφαρμογή τους, </a:t>
            </a:r>
          </a:p>
          <a:p>
            <a:pPr marL="1028700" lvl="2" indent="-342900" algn="just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παρακολούθηση των επιπτώσεων της κλιματικής αλλαγής και των αποτελεσμάτων των μέτρων προσαρμογής</a:t>
            </a:r>
          </a:p>
          <a:p>
            <a:pPr marL="685800" lvl="2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</a:pP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https://i0.wp.com/dasarxeio.com/wp-content/uploads/2022/03/10.jpg?resize=700%2C700&amp;ssl=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8" t="-3489" r="1588" b="15705"/>
          <a:stretch/>
        </p:blipFill>
        <p:spPr bwMode="auto">
          <a:xfrm>
            <a:off x="1345476" y="397691"/>
            <a:ext cx="9408160" cy="646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8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3613A-C371-0D1C-2F7B-E82A39418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73905" y="1320424"/>
            <a:ext cx="1877314" cy="1487931"/>
          </a:xfrm>
        </p:spPr>
        <p:txBody>
          <a:bodyPr>
            <a:noAutofit/>
          </a:bodyPr>
          <a:lstStyle/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 </a:t>
            </a:r>
            <a:r>
              <a:rPr lang="el-GR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Στρατηγικό </a:t>
            </a:r>
            <a:r>
              <a:rPr lang="el-G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Σχέδιο </a:t>
            </a:r>
            <a:r>
              <a:rPr lang="el-GR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Διαχείρισης  Αστικού  Πρασίνου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E59BDC-5802-93AE-3E14-24734030C2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4552" y="3484759"/>
            <a:ext cx="1466667" cy="551929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F0EA58-E97F-708B-F8F8-BF90B09941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5774" y="3544410"/>
            <a:ext cx="1466667" cy="528000"/>
          </a:xfrm>
        </p:spPr>
        <p:txBody>
          <a:bodyPr>
            <a:normAutofit fontScale="92500" lnSpcReduction="10000"/>
          </a:bodyPr>
          <a:lstStyle/>
          <a:p>
            <a:endParaRPr lang="en-G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3EB2DE-AF8A-101E-4F5C-B6EBE45334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6358" y="3544015"/>
            <a:ext cx="1466667" cy="528000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G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46D475-B79E-70D8-26CC-7D3A14B5D3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52722" y="3535883"/>
            <a:ext cx="1466667" cy="528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26B6F4-0A17-2DA4-EB40-9C77F32DF4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63944" y="3534476"/>
            <a:ext cx="1466667" cy="528000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GR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087C10-110D-2E89-3A1F-71FDB9CCFC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26901" y="4429736"/>
            <a:ext cx="3588152" cy="1430158"/>
          </a:xfrm>
        </p:spPr>
        <p:txBody>
          <a:bodyPr>
            <a:noAutofit/>
          </a:bodyPr>
          <a:lstStyle/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l-GR" sz="18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l-GR" sz="1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Διαχείριση </a:t>
            </a:r>
            <a:r>
              <a:rPr lang="el-G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των αστικών χώρων 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πρασίνου των Δ. Αμαρουσίου και </a:t>
            </a:r>
            <a:r>
              <a:rPr lang="el-GR" sz="18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Δ. Ηρακλείου</a:t>
            </a:r>
            <a:endParaRPr lang="en-US" sz="18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B9EB3F3-BB43-9BBD-5561-F4D0D4A2D8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672451" y="4883386"/>
            <a:ext cx="2782986" cy="96860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l-GR" sz="1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l-GR" sz="1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Βελτίωση 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των εθνικών</a:t>
            </a:r>
          </a:p>
          <a:p>
            <a:pPr lvl="0">
              <a:lnSpc>
                <a:spcPct val="100000"/>
              </a:lnSpc>
            </a:pP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πολιτικών</a:t>
            </a:r>
            <a:endParaRPr lang="el-GR" sz="18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34C704-EE83-916B-F925-C22E14F07F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44830" y="1061692"/>
            <a:ext cx="3372429" cy="1387486"/>
          </a:xfrm>
        </p:spPr>
        <p:txBody>
          <a:bodyPr>
            <a:noAutofit/>
          </a:bodyPr>
          <a:lstStyle/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l-GR" sz="2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l-GR" sz="180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Ανάπτυξη 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συνεργατικής </a:t>
            </a:r>
            <a:r>
              <a:rPr lang="el-G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πλατφόρμας 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και εγγραφή των αστικών πράσινων υποδομών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85FAD2E-F106-84EA-1A10-BE4EA29471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92125" y="1247797"/>
            <a:ext cx="3240004" cy="1672785"/>
          </a:xfrm>
        </p:spPr>
        <p:txBody>
          <a:bodyPr>
            <a:noAutofit/>
          </a:bodyPr>
          <a:lstStyle/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el-GR" sz="1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Επανάληψη </a:t>
            </a:r>
            <a:r>
              <a:rPr lang="el-G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και μεταφορά των 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αποτελεσμάτων του έργου </a:t>
            </a:r>
            <a:r>
              <a:rPr lang="el-G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σε 10 </a:t>
            </a:r>
            <a:r>
              <a:rPr lang="el-GR" sz="1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-12 άλλες </a:t>
            </a:r>
            <a:r>
              <a:rPr lang="el-GR" sz="1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περιοχέ</a:t>
            </a:r>
            <a:r>
              <a:rPr lang="el-GR" sz="180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ς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8FADCFE-B882-A807-F1D2-09A98724DC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77432" y="2777569"/>
            <a:ext cx="972483" cy="44189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4">
            <a:extLst>
              <a:ext uri="{FF2B5EF4-FFF2-40B4-BE49-F238E27FC236}">
                <a16:creationId xmlns:a16="http://schemas.microsoft.com/office/drawing/2014/main" id="{B8FADCFE-B882-A807-F1D2-09A98724DC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83418" y="2688340"/>
            <a:ext cx="1100699" cy="65421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4">
            <a:extLst>
              <a:ext uri="{FF2B5EF4-FFF2-40B4-BE49-F238E27FC236}">
                <a16:creationId xmlns:a16="http://schemas.microsoft.com/office/drawing/2014/main" id="{B8FADCFE-B882-A807-F1D2-09A98724DC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21316" y="2920532"/>
            <a:ext cx="872295" cy="35558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54">
            <a:extLst>
              <a:ext uri="{FF2B5EF4-FFF2-40B4-BE49-F238E27FC236}">
                <a16:creationId xmlns:a16="http://schemas.microsoft.com/office/drawing/2014/main" id="{B8FADCFE-B882-A807-F1D2-09A98724DC3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31194" y="4228806"/>
            <a:ext cx="670579" cy="40185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54">
            <a:extLst>
              <a:ext uri="{FF2B5EF4-FFF2-40B4-BE49-F238E27FC236}">
                <a16:creationId xmlns:a16="http://schemas.microsoft.com/office/drawing/2014/main" id="{B8FADCFE-B882-A807-F1D2-09A98724DC3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962321" y="4131532"/>
            <a:ext cx="811371" cy="73333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Ορθογώνιο 58"/>
          <p:cNvSpPr/>
          <p:nvPr/>
        </p:nvSpPr>
        <p:spPr>
          <a:xfrm>
            <a:off x="4379977" y="201168"/>
            <a:ext cx="3102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119563" algn="l"/>
              </a:tabLst>
            </a:pPr>
            <a:r>
              <a:rPr lang="el-GR" sz="2000" b="1" cap="all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Δρασεις</a:t>
            </a:r>
            <a:r>
              <a:rPr lang="el-GR" sz="2000" b="1" cap="all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sz="2000" b="1" cap="all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l-GR" sz="2000" b="1" cap="all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ΕΦΑΡΜΟΓΗΣ 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2328" y="390731"/>
            <a:ext cx="7855132" cy="28357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 Ινστιτούτο Μεσογειακών Δασικών Οικοσυστημάτων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έχοντας μια πορεία σχεδόν </a:t>
            </a:r>
            <a:r>
              <a:rPr lang="el-GR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ένα αιώνα εφαρμοσμένης  έρευνας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ερευνητικά προγράμματα που στόχευαν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στην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επίλυση προβλημάτων της δασικής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πράξης, επεκτείνεται σε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νέα ερευνητικά πεδία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τα οποία είναι καθοριστικής σημασίας για την κοινωνία μας. </a:t>
            </a:r>
          </a:p>
          <a:p>
            <a:pPr marL="0" indent="0" algn="just">
              <a:buNone/>
            </a:pPr>
            <a:endParaRPr lang="el-GR" sz="21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Στρογγυλεμένο ορθογώνιο 1"/>
          <p:cNvSpPr/>
          <p:nvPr/>
        </p:nvSpPr>
        <p:spPr>
          <a:xfrm>
            <a:off x="748938" y="3226524"/>
            <a:ext cx="10432868" cy="36576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Ένα νέο πεδίο έρευνας είναι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διαχείριση του αστικού πρασίνου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Επιστημονικές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μελέτες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αποδεικνύουν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βλάστηση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αποτελεί το αποτελεσματικότερο μέσο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ρύθμισης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λειτουργιών της πόλης </a:t>
            </a:r>
            <a:endParaRPr lang="el-G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προαγωγής των συνθηκών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διαβίωσης 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τροποποίησης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βιοκλιματικών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παραμέτρων και 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σημαντικότερη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ασπίδα προάσπισης της ψυχικής και σωματικής υγείας του ανθρώπου. </a:t>
            </a:r>
          </a:p>
          <a:p>
            <a:pPr algn="just"/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Περιβάλλον: Συνεχίζεται το θρίλερ για τον Κανονισμό της Ε.Ε. περί  αποκατάστασης της φύσης - Οικονομικός Ταχυδρόμος - ot.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86" y="391885"/>
            <a:ext cx="3838104" cy="26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2542155354"/>
              </p:ext>
            </p:extLst>
          </p:nvPr>
        </p:nvGraphicFramePr>
        <p:xfrm>
          <a:off x="949235" y="182879"/>
          <a:ext cx="9640388" cy="609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4099406970"/>
              </p:ext>
            </p:extLst>
          </p:nvPr>
        </p:nvGraphicFramePr>
        <p:xfrm>
          <a:off x="-1196928" y="549065"/>
          <a:ext cx="9196754" cy="612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Στρογγυλεμένο ορθογώνιο 2"/>
          <p:cNvSpPr/>
          <p:nvPr/>
        </p:nvSpPr>
        <p:spPr>
          <a:xfrm>
            <a:off x="6416695" y="4557583"/>
            <a:ext cx="5580859" cy="46008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defRPr/>
            </a:pPr>
            <a:endParaRPr lang="el-G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6799079" y="1783311"/>
            <a:ext cx="5108217" cy="36597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defRPr/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βάση το Στρατηγικό Σχεδιασμό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 δήμος οφείλει να προσαρμόζει τα επιμέρους διαχειριστικά σχέδια των ΧΑΠ του, έτσι ώστε να εξυπηρετούν του γενικότερους στόχους και πολιτικές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74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1165609" y="167053"/>
            <a:ext cx="11026391" cy="6444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</a:pPr>
            <a:endParaRPr lang="en-US" sz="2000" spc="-1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</a:pPr>
            <a:endParaRPr lang="en-US" sz="2000" spc="-1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23462584"/>
              </p:ext>
            </p:extLst>
          </p:nvPr>
        </p:nvGraphicFramePr>
        <p:xfrm>
          <a:off x="1477107" y="361741"/>
          <a:ext cx="10088545" cy="610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87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3064016680"/>
              </p:ext>
            </p:extLst>
          </p:nvPr>
        </p:nvGraphicFramePr>
        <p:xfrm>
          <a:off x="-461531" y="248575"/>
          <a:ext cx="7154894" cy="5965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Στρογγυλεμένο ορθογώνιο 2"/>
          <p:cNvSpPr/>
          <p:nvPr/>
        </p:nvSpPr>
        <p:spPr>
          <a:xfrm>
            <a:off x="6496594" y="1384664"/>
            <a:ext cx="5580859" cy="398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defRPr/>
            </a:pPr>
            <a:endParaRPr lang="el-G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6403378" y="248575"/>
            <a:ext cx="5434995" cy="65825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5264459" y="346490"/>
            <a:ext cx="648069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Σύνθεσης και Δομής Αστικού Πρασίνου: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τον αριθμό δέντρων και ειδών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καλής φαινολογίας Αστικού Πρασίνου: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υγεία των δέντρων, θάμνων </a:t>
            </a: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βιοποικιλότητας: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πλούτο, αφθονία, αριθμό ξενικών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ειδών,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Τυπολογίας Αστικού Πρασίνου: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ανάλυσης τοπίου </a:t>
            </a:r>
            <a:endParaRPr lang="el-GR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 αποθήκευσης άνθρακα </a:t>
            </a:r>
            <a:endParaRPr lang="el-G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Κλιματικοί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δείκτες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Κοινωνικό - οικονομικοί δείκτες </a:t>
            </a:r>
            <a:endParaRPr lang="el-G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50000"/>
              </a:lnSpc>
              <a:buClr>
                <a:schemeClr val="accent1"/>
              </a:buClr>
            </a:pPr>
            <a:r>
              <a:rPr lang="el-GR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A5193E3-4F76-4514-A6D0-5FF20D5BD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191" y="1122505"/>
            <a:ext cx="7329651" cy="41641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Στρογγυλεμένο ορθογώνιο 4"/>
          <p:cNvSpPr/>
          <p:nvPr/>
        </p:nvSpPr>
        <p:spPr>
          <a:xfrm>
            <a:off x="7743463" y="254643"/>
            <a:ext cx="4259483" cy="61808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πλατφόρμα συνεργασίας δημιουργήθηκε για την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συλλογή και οργάνωση δεδομένων που  βοηθούν το κέντρο λήψης αποφάσεων να σχηματίσει μια ολοκληρωμένη άποψη για την υφιστάμενη κατάσταση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καθορίζοντας με αυτό τον τρόπο το στρατηγικό σχεδιασμό της διαχείρισης για κάθε περιοχή</a:t>
            </a:r>
            <a:endParaRPr lang="el-GR" dirty="0" smtClean="0"/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55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F41782-653A-4167-C9F6-B4DE1056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06" y="692014"/>
            <a:ext cx="3566395" cy="22742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524000" y="228600"/>
            <a:ext cx="91440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408016"/>
                </a:solidFill>
              </a:rPr>
              <a:t>Cooperation Platform server</a:t>
            </a:r>
            <a:endParaRPr lang="el-GR" sz="2400" dirty="0">
              <a:solidFill>
                <a:srgbClr val="40801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AD286-EBA5-AAAB-8919-7BD48445E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125" y="3726961"/>
            <a:ext cx="3240000" cy="24720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8639F-EA3A-1759-3DD0-FE5A9CC0E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00" y="697577"/>
            <a:ext cx="4320000" cy="21100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4ADFA-F57E-E845-2778-E1CBDA34A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801" y="1616916"/>
            <a:ext cx="4320000" cy="23454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93A186-7844-9882-1733-1CD66E2CA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450844"/>
            <a:ext cx="4320000" cy="27213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3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16BDE123-59A7-943F-243F-F55E81D43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6734" y="604391"/>
            <a:ext cx="9905998" cy="147857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l-GR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ΥπεΥθυνος </a:t>
            </a:r>
            <a:r>
              <a:rPr lang="el-GR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φορΕας</a:t>
            </a:r>
            <a:endParaRPr lang="el-GR" sz="240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για </a:t>
            </a:r>
            <a:r>
              <a:rPr lang="el-GR" sz="24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το </a:t>
            </a:r>
            <a:r>
              <a:rPr lang="el-GR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αστικΟ πρΑσινο</a:t>
            </a:r>
            <a:endParaRPr lang="el-GR" sz="240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l-GR" sz="24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Ορθογώνιο 4" descr="Deciduous tree"/>
          <p:cNvSpPr/>
          <p:nvPr/>
        </p:nvSpPr>
        <p:spPr>
          <a:xfrm>
            <a:off x="2763739" y="1244198"/>
            <a:ext cx="1509048" cy="15090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xmlns:lc="http://schemas.openxmlformats.org/drawingml/2006/lockedCanvas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Ορθογώνιο 5" descr="Forest scene"/>
          <p:cNvSpPr/>
          <p:nvPr/>
        </p:nvSpPr>
        <p:spPr>
          <a:xfrm>
            <a:off x="8903283" y="1244198"/>
            <a:ext cx="1509048" cy="15090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dgm="http://schemas.openxmlformats.org/drawingml/2006/diagram" xmlns:asvg="http://schemas.microsoft.com/office/drawing/2016/SVG/main" xmlns="" xmlns:lc="http://schemas.openxmlformats.org/drawingml/2006/lockedCanvas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0" name="Πίνακας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75544"/>
              </p:ext>
            </p:extLst>
          </p:nvPr>
        </p:nvGraphicFramePr>
        <p:xfrm>
          <a:off x="687977" y="2891245"/>
          <a:ext cx="11329852" cy="3474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6555">
                  <a:extLst>
                    <a:ext uri="{9D8B030D-6E8A-4147-A177-3AD203B41FA5}">
                      <a16:colId xmlns:a16="http://schemas.microsoft.com/office/drawing/2014/main" val="1853589415"/>
                    </a:ext>
                  </a:extLst>
                </a:gridCol>
                <a:gridCol w="2763297">
                  <a:extLst>
                    <a:ext uri="{9D8B030D-6E8A-4147-A177-3AD203B41FA5}">
                      <a16:colId xmlns:a16="http://schemas.microsoft.com/office/drawing/2014/main" val="4221857469"/>
                    </a:ext>
                  </a:extLst>
                </a:gridCol>
              </a:tblGrid>
              <a:tr h="45355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l-GR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Ένα δένδρο στην πόλη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 smtClean="0">
                          <a:solidFill>
                            <a:srgbClr val="FF0000"/>
                          </a:solidFill>
                        </a:rPr>
                        <a:t>ΌΧΙ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042922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Πράσινο κατά μήκος των δρόμων </a:t>
                      </a:r>
                      <a:endParaRPr lang="el-GR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rgbClr val="FF0000"/>
                          </a:solidFill>
                        </a:rPr>
                        <a:t>ΌΧΙ </a:t>
                      </a:r>
                      <a:endParaRPr lang="el-G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9150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Πράσινες στέγες και κάθετοι κήποι</a:t>
                      </a:r>
                      <a:endPara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rgbClr val="FF0000"/>
                          </a:solidFill>
                        </a:rPr>
                        <a:t>ΌΧΙ</a:t>
                      </a:r>
                      <a:r>
                        <a:rPr lang="el-GR" b="1" dirty="0" smtClean="0"/>
                        <a:t> </a:t>
                      </a:r>
                      <a:endParaRPr lang="el-G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529799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Πάρκα </a:t>
                      </a:r>
                      <a:endParaRPr lang="en-US" sz="20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ΝΑΙ </a:t>
                      </a:r>
                      <a:endParaRPr lang="el-GR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321122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Άλση </a:t>
                      </a:r>
                      <a:endParaRPr lang="en-US" sz="20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ΝΑΙ </a:t>
                      </a:r>
                      <a:endParaRPr lang="el-GR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9571"/>
                  </a:ext>
                </a:extLst>
              </a:tr>
              <a:tr h="753421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l-GR" sz="20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Κοινόχρηστοι χώροι πρασίνου με χαρακτηριστικά Πάρκων και Άλση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ΝΑΙ </a:t>
                      </a:r>
                      <a:endParaRPr lang="el-GR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452817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r>
                        <a:rPr lang="el-GR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Συνολικά</a:t>
                      </a:r>
                      <a:r>
                        <a:rPr lang="el-GR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το αστικό πράσινο </a:t>
                      </a:r>
                      <a:endParaRPr lang="el-GR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ΌΧΙ</a:t>
                      </a:r>
                      <a:r>
                        <a:rPr lang="el-GR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l-GR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74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9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FB435372-48F2-C2C2-982F-C2D8708B0F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424083"/>
              </p:ext>
            </p:extLst>
          </p:nvPr>
        </p:nvGraphicFramePr>
        <p:xfrm>
          <a:off x="1194955" y="924791"/>
          <a:ext cx="10062120" cy="593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Οβάλ 6"/>
          <p:cNvSpPr/>
          <p:nvPr/>
        </p:nvSpPr>
        <p:spPr>
          <a:xfrm>
            <a:off x="11421486" y="6395198"/>
            <a:ext cx="934419" cy="4628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5744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Οβάλ 47"/>
          <p:cNvSpPr/>
          <p:nvPr/>
        </p:nvSpPr>
        <p:spPr>
          <a:xfrm>
            <a:off x="9820243" y="63774"/>
            <a:ext cx="1688576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ΚΑΒΑΛΑ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122" name="Picture 2" descr="πολύχρωμος πολιτικός χάρτης της ελλάδας με διαχωρισμένα στρώματα με σαφή ετικέτα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 b="5780"/>
          <a:stretch/>
        </p:blipFill>
        <p:spPr bwMode="auto">
          <a:xfrm>
            <a:off x="6288" y="3757"/>
            <a:ext cx="8279181" cy="67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>
            <a:off x="5216434" y="6209258"/>
            <a:ext cx="4347134" cy="240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>
            <a:off x="4525386" y="3662256"/>
            <a:ext cx="3449216" cy="286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 flipV="1">
            <a:off x="4380411" y="260125"/>
            <a:ext cx="5230801" cy="325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4348134" y="3801679"/>
            <a:ext cx="5157902" cy="749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2969623" y="1901693"/>
            <a:ext cx="6052457" cy="285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 flipV="1">
            <a:off x="3444420" y="1015787"/>
            <a:ext cx="5733266" cy="8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2969623" y="2084723"/>
            <a:ext cx="7616599" cy="741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V="1">
            <a:off x="1589821" y="1540330"/>
            <a:ext cx="8586651" cy="344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>
            <a:endCxn id="54" idx="2"/>
          </p:cNvCxnSpPr>
          <p:nvPr/>
        </p:nvCxnSpPr>
        <p:spPr>
          <a:xfrm flipV="1">
            <a:off x="4032270" y="3576073"/>
            <a:ext cx="5995124" cy="115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Οβάλ 49"/>
          <p:cNvSpPr/>
          <p:nvPr/>
        </p:nvSpPr>
        <p:spPr>
          <a:xfrm>
            <a:off x="9303780" y="681540"/>
            <a:ext cx="2775240" cy="49287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ΘΕΣΣΑΛΟΝΙΚΗ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51" name="Οβάλ 50"/>
          <p:cNvSpPr/>
          <p:nvPr/>
        </p:nvSpPr>
        <p:spPr>
          <a:xfrm>
            <a:off x="10346835" y="2606813"/>
            <a:ext cx="1688576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ΤΡΙΚΑΛΑ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2" name="Οβάλ 51"/>
          <p:cNvSpPr/>
          <p:nvPr/>
        </p:nvSpPr>
        <p:spPr>
          <a:xfrm>
            <a:off x="10316190" y="1315814"/>
            <a:ext cx="1875810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ΙΩΑΝΝΙΝΑ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3" name="Οβάλ 52"/>
          <p:cNvSpPr/>
          <p:nvPr/>
        </p:nvSpPr>
        <p:spPr>
          <a:xfrm>
            <a:off x="9143010" y="1912907"/>
            <a:ext cx="1941004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ΛΑΡΙΣΑ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4" name="Οβάλ 53"/>
          <p:cNvSpPr/>
          <p:nvPr/>
        </p:nvSpPr>
        <p:spPr>
          <a:xfrm>
            <a:off x="10027394" y="3362011"/>
            <a:ext cx="1688576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ΒΥΡΩΝΑ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5" name="Οβάλ 54"/>
          <p:cNvSpPr/>
          <p:nvPr/>
        </p:nvSpPr>
        <p:spPr>
          <a:xfrm>
            <a:off x="9489060" y="4322750"/>
            <a:ext cx="2535539" cy="57146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ΑΓ. ΔΗΜΗΤΡΙΟΥ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6" name="Οβάλ 55"/>
          <p:cNvSpPr/>
          <p:nvPr/>
        </p:nvSpPr>
        <p:spPr>
          <a:xfrm>
            <a:off x="7950337" y="3737106"/>
            <a:ext cx="1688576" cy="428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ΑΘΗΝΑ 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57" name="Οβάλ 56"/>
          <p:cNvSpPr/>
          <p:nvPr/>
        </p:nvSpPr>
        <p:spPr>
          <a:xfrm>
            <a:off x="9638913" y="6182032"/>
            <a:ext cx="2305833" cy="42812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ΗΡΑΚΛΕΙΟ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68" name="Οβάλ 67"/>
          <p:cNvSpPr/>
          <p:nvPr/>
        </p:nvSpPr>
        <p:spPr>
          <a:xfrm>
            <a:off x="10069903" y="5366205"/>
            <a:ext cx="1965508" cy="48875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ΚΑΛΑΜΑΤΑ</a:t>
            </a:r>
            <a:endParaRPr lang="el-GR" dirty="0">
              <a:solidFill>
                <a:schemeClr val="tx1"/>
              </a:solidFill>
            </a:endParaRPr>
          </a:p>
        </p:txBody>
      </p:sp>
      <p:cxnSp>
        <p:nvCxnSpPr>
          <p:cNvPr id="78" name="Ευθύγραμμο βέλος σύνδεσης 77"/>
          <p:cNvCxnSpPr/>
          <p:nvPr/>
        </p:nvCxnSpPr>
        <p:spPr>
          <a:xfrm>
            <a:off x="2656559" y="4516750"/>
            <a:ext cx="7352061" cy="11241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Οβάλ 22"/>
          <p:cNvSpPr/>
          <p:nvPr/>
        </p:nvSpPr>
        <p:spPr>
          <a:xfrm>
            <a:off x="11607134" y="6362133"/>
            <a:ext cx="834930" cy="6295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5610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8282129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5" r="19809" b="47519"/>
          <a:stretch/>
        </p:blipFill>
        <p:spPr bwMode="auto">
          <a:xfrm>
            <a:off x="1093890" y="251917"/>
            <a:ext cx="5086368" cy="27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 flipH="1" flipV="1">
            <a:off x="2254103" y="859469"/>
            <a:ext cx="2743199" cy="1718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Θέση περιεχομένου 2">
            <a:extLst>
              <a:ext uri="{FF2B5EF4-FFF2-40B4-BE49-F238E27FC236}">
                <a16:creationId xmlns:a16="http://schemas.microsoft.com/office/drawing/2014/main" id="{FB435372-48F2-C2C2-982F-C2D8708B0F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237067"/>
              </p:ext>
            </p:extLst>
          </p:nvPr>
        </p:nvGraphicFramePr>
        <p:xfrm>
          <a:off x="8357191" y="5124892"/>
          <a:ext cx="2466754" cy="1208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9"/>
          <a:stretch/>
        </p:blipFill>
        <p:spPr>
          <a:xfrm rot="5400000">
            <a:off x="7587449" y="922602"/>
            <a:ext cx="3838353" cy="331158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2" y="2743201"/>
            <a:ext cx="6060558" cy="38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388583" y="472365"/>
            <a:ext cx="11242765" cy="5743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l-GR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88582" y="1535666"/>
            <a:ext cx="48137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Χώροι Αστικού Πρασίνου 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η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φύση στην πόλη, ορισμός που προσδίδει τη σημαντικότητά του και το καθιστά ζωογόνο στοιχείο της αστικής 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ζωής και συνιστούν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κρίσιμα κέντρα βιοποικιλότητας στα 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συνωστισμένα και πνιγμένα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τσιμέντο περιβάλλοντα των </a:t>
            </a: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πόλεων. </a:t>
            </a:r>
          </a:p>
          <a:p>
            <a:pPr algn="just">
              <a:lnSpc>
                <a:spcPct val="150000"/>
              </a:lnSpc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καθοριστικής σημασίας καθώς </a:t>
            </a: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συνδέουν στην αστική ζωή με την φύση </a:t>
            </a:r>
            <a:endParaRPr lang="el-G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dirty="0"/>
          </a:p>
        </p:txBody>
      </p:sp>
      <p:pic>
        <p:nvPicPr>
          <p:cNvPr id="1026" name="Picture 2" descr="Thes - Δράμα: Μία υπέροχη υδάτινη πολιτεία! (ΦΩΤΟ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/>
          <a:stretch/>
        </p:blipFill>
        <p:spPr bwMode="auto">
          <a:xfrm>
            <a:off x="5540236" y="1336432"/>
            <a:ext cx="6191112" cy="39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Αυτός είναι ψηφισμένα ο ομορφότερος δρόμος της Ευρώπης! Λέτε να είναι  ελληνικός; (Photos) - Travel - Athens magaz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4822" r="-3061" b="3919"/>
          <a:stretch/>
        </p:blipFill>
        <p:spPr bwMode="auto">
          <a:xfrm>
            <a:off x="432924" y="3461620"/>
            <a:ext cx="4883808" cy="28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morfataxidia.gr/wp-content/uploads/2022/01/Tri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35" y="3341196"/>
            <a:ext cx="4554651" cy="267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Στην τελική ευθεία το πάρκο Ρουμανικών στη Νεάπολη (ΦΩΤΟ) | Thess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" y="90855"/>
            <a:ext cx="5564788" cy="3250341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9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Τρίκαλα, Ληθαίος κεντρική γέφυρα - Picture of Trikala, Trikala Region -  Tripadvis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7"/>
          <a:stretch/>
        </p:blipFill>
        <p:spPr bwMode="auto">
          <a:xfrm>
            <a:off x="6498595" y="80888"/>
            <a:ext cx="5301807" cy="32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ιζόντιος πάπυρος 8"/>
          <p:cNvSpPr/>
          <p:nvPr/>
        </p:nvSpPr>
        <p:spPr>
          <a:xfrm>
            <a:off x="3593951" y="5253301"/>
            <a:ext cx="4884517" cy="1759351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Η ολοκληρωμένη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διαχείριση, που λαμβάνει υπόψη όλες τις λειτουργίες και τις αξίες των ΧΑΠ, </a:t>
            </a:r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είναι κάτι απραγματοποίητο η ανέφικτο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134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8" y="-1"/>
            <a:ext cx="11915758" cy="6858001"/>
          </a:xfrm>
          <a:prstGeom prst="rect">
            <a:avLst/>
          </a:prstGeom>
          <a:ln>
            <a:gradFill>
              <a:gsLst>
                <a:gs pos="68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5" name="Οβάλ 4"/>
          <p:cNvSpPr/>
          <p:nvPr/>
        </p:nvSpPr>
        <p:spPr>
          <a:xfrm>
            <a:off x="2240883" y="2927898"/>
            <a:ext cx="8647709" cy="2315817"/>
          </a:xfrm>
          <a:prstGeom prst="ellipse">
            <a:avLst/>
          </a:prstGeom>
          <a:noFill/>
          <a:ln w="28575">
            <a:solidFill>
              <a:schemeClr val="accent1">
                <a:shade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 Υ Χ Α Ρ Ι Σ Τ Ω  Π Ο Λ </a:t>
            </a:r>
            <a:r>
              <a:rPr lang="el-G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Υ</a:t>
            </a:r>
            <a:r>
              <a:rPr lang="el-G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el-G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 Ι Α  Τ Η Ν  Π Ρ Ο Σ Ο Χ Η  Σ Α Σ </a:t>
            </a:r>
            <a:endParaRPr lang="el-G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14937" r="8755" b="23695"/>
          <a:stretch>
            <a:fillRect/>
          </a:stretch>
        </p:blipFill>
        <p:spPr bwMode="auto">
          <a:xfrm>
            <a:off x="0" y="0"/>
            <a:ext cx="843132" cy="899340"/>
          </a:xfrm>
          <a:prstGeom prst="rect">
            <a:avLst/>
          </a:prstGeom>
          <a:noFill/>
          <a:extLst/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92" y="0"/>
            <a:ext cx="1245375" cy="8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6" y="0"/>
            <a:ext cx="11915758" cy="6858001"/>
          </a:xfrm>
          <a:prstGeom prst="rect">
            <a:avLst/>
          </a:prstGeom>
          <a:ln>
            <a:gradFill>
              <a:gsLst>
                <a:gs pos="68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532435" y="1998078"/>
            <a:ext cx="11910349" cy="495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2852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fontAlgn="auto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dirty="0"/>
              <a:t> </a:t>
            </a:r>
            <a:r>
              <a:rPr lang="el-GR" dirty="0" smtClean="0"/>
              <a:t> </a:t>
            </a:r>
            <a:r>
              <a:rPr lang="el-G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Κατανάλωση </a:t>
            </a: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ηλιακής ενέργειας με αποτέλεσμα τη μείωση της τοπικής </a:t>
            </a:r>
            <a:r>
              <a:rPr lang="el-G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υπερθέρμανσης</a:t>
            </a:r>
            <a:endParaRPr lang="el-G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Παροχή σκίασης που οδηγεί σε μείωση της θερμοκρασίας των επιφανειών</a:t>
            </a:r>
          </a:p>
          <a:p>
            <a:pPr marL="342900" lvl="0" indent="-342900" fontAlgn="auto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Μηχανισμό </a:t>
            </a:r>
            <a:r>
              <a:rPr lang="el-GR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θερμορύθμισής</a:t>
            </a: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του που οδηγεί σε μείωση της θερμοκρασίας αέρος 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Μείωση της ηχορύπανσης 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Κατακράτηση ρύπων και βλαβερών σωματιδίων 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Παροχή οξυγόνου και απορρόφηση διοξειδίου του άνθρακα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Εμπλουτισμό της ιδιαίτερα περιορισμένης βιοποικιλότητας της πόλης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Αισθητική αναβάθμιση</a:t>
            </a:r>
          </a:p>
          <a:p>
            <a:pPr marL="342900" lvl="0" indent="-342900" fontAlgn="auto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Επαφή με τη φύση</a:t>
            </a:r>
          </a:p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79439" y="389187"/>
            <a:ext cx="9223911" cy="132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2852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spc="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ΒΛΑΣΤΗΣΗ ΣΤΟΝ ΑΣΤΙΚΟ ΙΣΤΟ </a:t>
            </a:r>
            <a:endParaRPr lang="el-GR" sz="2400" b="1" spc="1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spc="1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b="1" spc="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ΒΙΟΚΛΙΜΑΤΙΚΗ ΤΗΣ ΠΡΟΣΦΟΡΑ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9188" y="241738"/>
            <a:ext cx="10899226" cy="17657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l-GR" sz="19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9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9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9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9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sz="19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i0.wp.com/dasarxeio.com/wp-content/uploads/2022/03/9.jpg?resize=700%2C525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" t="1803" r="221" b="31482"/>
          <a:stretch/>
        </p:blipFill>
        <p:spPr bwMode="auto">
          <a:xfrm>
            <a:off x="436549" y="381835"/>
            <a:ext cx="11199443" cy="4586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57353" y="5536989"/>
            <a:ext cx="11035862" cy="1240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περίπτωση,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παρουσία τους επιβεβαιώνει την ευρύτερη έννοια της βιώσιμης ανάπτυξης, που θα πρέπει να αποτελεί το βασικό στόχο του πολεοδομικού σχεδιασμού, </a:t>
            </a:r>
            <a:endParaRPr lang="el-G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καλύτερο δυνατό επίπεδο.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-69432" y="1026637"/>
            <a:ext cx="11172861" cy="169646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Τις τελευταίες δεκαετίες η εμφάνιση της έννοιας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«αειφορικής ανάπτυξης» </a:t>
            </a:r>
            <a:endParaRPr lang="el-GR" sz="2000" b="1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των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πόλεων έχει αναβαθμίσει την θέση του πρασίνου στον αστικό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ιστό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l-GR" sz="20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ως 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καθοριστικού παράγοντα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για την επίτευξη της.</a:t>
            </a: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«αειφορική πόλη»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οι ανάγκες του παρόντος εκπληρώνονται χωρίς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να διακυβεύεται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εξάντληση των φυσικών πόρων απαραίτητων για τις επόμενες γενεές, με βάση 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την ισόρροπη ανάπτυξη όλων των συστατικών της πόλης: φυσικό </a:t>
            </a:r>
            <a:r>
              <a:rPr lang="el-GR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περιβάλλον, οικονομία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κοινωνία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Στις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περιοχές του αστικού πρασίνου </a:t>
            </a:r>
            <a:r>
              <a:rPr lang="el-G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 βλάστηση </a:t>
            </a:r>
            <a:r>
              <a:rPr lang="el-G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αποτελεί τον άμεσο συνδετικό κρίκο του ανθρώπου με τη </a:t>
            </a:r>
            <a:r>
              <a:rPr lang="el-G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φύση.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 smtClean="0">
                <a:solidFill>
                  <a:schemeClr val="bg1"/>
                </a:solidFill>
                <a:effectLst/>
              </a:rPr>
              <a:t>Γιαυτό και η διαχείριση </a:t>
            </a:r>
            <a:r>
              <a:rPr lang="el-GR" b="1" dirty="0">
                <a:solidFill>
                  <a:schemeClr val="bg1"/>
                </a:solidFill>
                <a:effectLst/>
              </a:rPr>
              <a:t>του αστικού περιβάλλοντος είναι μια πρόκληση για τους φορείς χάραξης </a:t>
            </a:r>
            <a:r>
              <a:rPr lang="el-GR" b="1" dirty="0" smtClean="0">
                <a:solidFill>
                  <a:schemeClr val="bg1"/>
                </a:solidFill>
                <a:effectLst/>
              </a:rPr>
              <a:t>πολιτικής</a:t>
            </a:r>
            <a:r>
              <a:rPr lang="en-US" b="1" dirty="0" smtClean="0">
                <a:solidFill>
                  <a:schemeClr val="bg1"/>
                </a:solidFill>
                <a:effectLst/>
              </a:rPr>
              <a:t>, </a:t>
            </a:r>
            <a:r>
              <a:rPr lang="el-GR" b="1" dirty="0" smtClean="0">
                <a:solidFill>
                  <a:schemeClr val="bg1"/>
                </a:solidFill>
                <a:effectLst/>
              </a:rPr>
              <a:t>με </a:t>
            </a:r>
            <a:r>
              <a:rPr lang="el-GR" b="1" dirty="0">
                <a:solidFill>
                  <a:schemeClr val="bg1"/>
                </a:solidFill>
                <a:effectLst/>
              </a:rPr>
              <a:t>τις συγκρούσεις της χρήσης </a:t>
            </a:r>
            <a:r>
              <a:rPr lang="el-GR" b="1" dirty="0" smtClean="0">
                <a:solidFill>
                  <a:schemeClr val="bg1"/>
                </a:solidFill>
                <a:effectLst/>
              </a:rPr>
              <a:t>γης.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816210" y="375894"/>
            <a:ext cx="592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ΑΕΙΦΟΡΙΚΗ ΑΝΑΠΤΥΞΗ  ΤΩΝ ΠΟΛΕΩΝ</a:t>
            </a:r>
            <a:endParaRPr lang="el-G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Καλαμάτα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38" y="487680"/>
            <a:ext cx="3509862" cy="233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72237"/>
            <a:ext cx="10328366" cy="1188720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μελΕτη </a:t>
            </a:r>
            <a:r>
              <a:rPr lang="el-GR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αστικοΥ περιβΑλλοντος</a:t>
            </a:r>
            <a:endParaRPr lang="el-G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84940" y="1056012"/>
            <a:ext cx="8651631" cy="611922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rgbClr val="FF0000"/>
              </a:buClr>
              <a:buNone/>
            </a:pP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δύσκολη, καθώς χαρακτηρίζεται από ποικίλο  ανάγλυφο, 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πλήθος διαφορετικών υλικών, διαφορετικών ιδιοτήτων, 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μεγάλη </a:t>
            </a:r>
            <a:r>
              <a:rPr lang="el-GR" sz="2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παραλακτικότητα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Τσιμέντο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Άσφαλτος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Υλικά </a:t>
            </a:r>
            <a:r>
              <a:rPr lang="el-G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διάστρωσης </a:t>
            </a: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εσωτερικών διαδρόμων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Πλάκες πεζοδρομίου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Γυμνό έδαφος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Θάμνοι 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‘Έκταση </a:t>
            </a:r>
            <a:r>
              <a:rPr lang="el-G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δένδρα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Χλοοτάπητας</a:t>
            </a:r>
          </a:p>
          <a:p>
            <a:pPr marL="0" indent="0" algn="just">
              <a:lnSpc>
                <a:spcPct val="150000"/>
              </a:lnSpc>
              <a:buClr>
                <a:srgbClr val="FF0000"/>
              </a:buClr>
              <a:buNone/>
            </a:pPr>
            <a:endParaRPr lang="el-GR" sz="2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Καλαμάτα: Η πιο πράσινη πόλη πανελλαδικά-Tα στοιχεία και η σύγκριση με τις  ευρωπαϊκές πρωτεύουσες - Messinia L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6" r="6172" b="1"/>
          <a:stretch/>
        </p:blipFill>
        <p:spPr bwMode="auto">
          <a:xfrm>
            <a:off x="5846605" y="2475844"/>
            <a:ext cx="6179931" cy="379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913518" y="556835"/>
            <a:ext cx="62652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ΚΛΙΜΑΤΙΚΗ ΑΛΛΑΓΗ - 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ΑΣΤΙΚΟ ΠΡΑΣΙΝΟ</a:t>
            </a:r>
            <a:br>
              <a:rPr lang="el-G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81354" y="2179796"/>
            <a:ext cx="113985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575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Κάθε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ακραία μεταβολή των κλιματικών 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συνθηκών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επιδρά και μεταβάλει την συγκρότηση της 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πόλης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και απειλεί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την ποιότητα ζωής όλων μας, τη στιγμή που το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75%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του ευρωπαϊκού πληθυσμού ζει σε αστικές περιοχές. </a:t>
            </a:r>
            <a:endParaRPr lang="el-GR" sz="2400" dirty="0" smtClean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575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 κάτοικοι των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ελληνικών πόλεων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απολαμβάνουν τη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χαμηλότερη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κατά κεφαλήν αναλογία πρασίνου στην Ε.Ε. </a:t>
            </a:r>
          </a:p>
          <a:p>
            <a:pPr marL="342900" indent="-342900" algn="just">
              <a:lnSpc>
                <a:spcPct val="150000"/>
              </a:lnSpc>
              <a:spcBef>
                <a:spcPts val="575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 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χώροι πρασίνου της χώρας μας, δεν είναι επαρκείς αλλά με κατάλληλη διαχείριση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μπορούν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να γίνουν η απαραίτητη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ασπίδα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για βιώσιμες πόλεις, </a:t>
            </a: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θωρακισμένες έναντι των επιπτώσεων της κλιματικής αλλαγής</a:t>
            </a:r>
            <a:r>
              <a:rPr lang="el-GR" sz="2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Γερμανία: «Ανεπαρκής» η κυβερνητική πολιτική για το κλίμα, εκτιμούν πολίτες  και ειδικοί - Οικονομικός Ταχυδρόμος - ot.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23" y="0"/>
            <a:ext cx="4225744" cy="2375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70822" y="1222135"/>
            <a:ext cx="66118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χώρα μας το αστικό πράσινο είναι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θύμα της </a:t>
            </a:r>
            <a:r>
              <a:rPr lang="el-G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έλλειψης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χωροταξικού και πολεοδομικού σχεδιασμού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αποτέλεσμα την ύπαρξη άναρχης δόμησης και έλλειψη ανοικτών κοινόχρηστων ελεύθερων χώρων  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αστικοποίηση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είναι μια σημαντική κινητήρια δύναμη των περιβαλλοντικών </a:t>
            </a:r>
            <a:r>
              <a:rPr lang="el-G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αλλαγών,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καθώς οι χώροι πρασίνου στις πόλεις είναι υπό συνεχώς αυξανόμενη πίεση.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valueforlife.gr/wp-content/uploads/2018/03/athina-puknokatoikime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2" t="-594" r="7531" b="15037"/>
          <a:stretch/>
        </p:blipFill>
        <p:spPr bwMode="auto">
          <a:xfrm>
            <a:off x="7089757" y="190919"/>
            <a:ext cx="5145012" cy="26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 descr="49646927 2114702565279574 4255874689847194062 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57" y="3088173"/>
            <a:ext cx="5024641" cy="3383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4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Κύκλωμα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TM04033919[[fn=Κύκλωμα]]</Template>
  <TotalTime>4064</TotalTime>
  <Words>1845</Words>
  <Application>Microsoft Office PowerPoint</Application>
  <PresentationFormat>Ευρεία οθόνη</PresentationFormat>
  <Paragraphs>253</Paragraphs>
  <Slides>31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43" baseType="lpstr">
      <vt:lpstr>Arial</vt:lpstr>
      <vt:lpstr>Calibri</vt:lpstr>
      <vt:lpstr>Open Sans</vt:lpstr>
      <vt:lpstr>Quicksand</vt:lpstr>
      <vt:lpstr>Source Sans Pro</vt:lpstr>
      <vt:lpstr>Source Sans Pro Light</vt:lpstr>
      <vt:lpstr>Tahoma</vt:lpstr>
      <vt:lpstr>Times New Roman</vt:lpstr>
      <vt:lpstr>Trebuchet MS</vt:lpstr>
      <vt:lpstr>Tw Cen MT</vt:lpstr>
      <vt:lpstr>Wingdings</vt:lpstr>
      <vt:lpstr>Κύκλωμα</vt:lpstr>
      <vt:lpstr>             h συμβολh της   eρευνας στην   αντιμετώπιση των   σΥγχρονων   προβλημΑτων που   σχετΙζονται με το  αστικΟ πρΑσινο   (πρΟγραμμα LIFE GrIn)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μελΕτη του αστικοΥ περιβΑλλοντος</vt:lpstr>
      <vt:lpstr>Παρουσίαση του PowerPoint</vt:lpstr>
      <vt:lpstr>Παρουσίαση του PowerPoint</vt:lpstr>
      <vt:lpstr>Ποσοστα αστικοΥ πρασΙνου ανΑ κΑτοικο   σε διΑφορες πΟλεις του κΟσμου </vt:lpstr>
      <vt:lpstr>Παρουσίαση του PowerPoint</vt:lpstr>
      <vt:lpstr>Παρουσίαση του PowerPoint</vt:lpstr>
      <vt:lpstr> </vt:lpstr>
      <vt:lpstr>      ΤΟ   ΠΡΟΓΡΑΜΜΑ                      ΣΤΟΧΕΥΕΙ  </vt:lpstr>
      <vt:lpstr>          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ΥπεΥθυνος φορΕας για το αστικΟ πρΑσινο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ΠροΩθηση της ΕνσωμΑτωσης  των  ΧΩρων ΑστικοΥ ΠρασΙνου  στον  ΑστικΟ  ΙστΟ  για  τη  ΒελτΙΩΣΗ  της ΔιακυβΕρνησης των πΟλεων  σε  ΣχΕση  με  την  ΚλιματικΗ  ΑλλαγΗ</dc:title>
  <dc:creator>nana</dc:creator>
  <cp:lastModifiedBy>nana</cp:lastModifiedBy>
  <cp:revision>185</cp:revision>
  <dcterms:created xsi:type="dcterms:W3CDTF">2023-11-11T11:00:50Z</dcterms:created>
  <dcterms:modified xsi:type="dcterms:W3CDTF">2024-02-29T10:20:34Z</dcterms:modified>
</cp:coreProperties>
</file>